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4" r:id="rId6"/>
    <p:sldId id="257" r:id="rId7"/>
    <p:sldId id="27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emy Law" initials="JL" lastIdx="1" clrIdx="0">
    <p:extLst>
      <p:ext uri="{19B8F6BF-5375-455C-9EA6-DF929625EA0E}">
        <p15:presenceInfo xmlns:p15="http://schemas.microsoft.com/office/powerpoint/2012/main" userId="S::jl89@canterbury.ac.uk::a72cef7b-bc9a-4d3f-9be5-af73c961bdc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75E3A7-AB77-4354-92A3-E5DD6432B0C3}" v="687" dt="2022-04-22T13:05:38.7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 Law" userId="a72cef7b-bc9a-4d3f-9be5-af73c961bdce" providerId="ADAL" clId="{6975E3A7-AB77-4354-92A3-E5DD6432B0C3}"/>
    <pc:docChg chg="undo custSel mod addSld delSld modSld">
      <pc:chgData name="Jeremy Law" userId="a72cef7b-bc9a-4d3f-9be5-af73c961bdce" providerId="ADAL" clId="{6975E3A7-AB77-4354-92A3-E5DD6432B0C3}" dt="2022-04-22T13:05:38.701" v="1009" actId="6549"/>
      <pc:docMkLst>
        <pc:docMk/>
      </pc:docMkLst>
      <pc:sldChg chg="modSp">
        <pc:chgData name="Jeremy Law" userId="a72cef7b-bc9a-4d3f-9be5-af73c961bdce" providerId="ADAL" clId="{6975E3A7-AB77-4354-92A3-E5DD6432B0C3}" dt="2022-04-22T12:43:05.695" v="142" actId="20577"/>
        <pc:sldMkLst>
          <pc:docMk/>
          <pc:sldMk cId="3798858136" sldId="256"/>
        </pc:sldMkLst>
        <pc:spChg chg="mod">
          <ac:chgData name="Jeremy Law" userId="a72cef7b-bc9a-4d3f-9be5-af73c961bdce" providerId="ADAL" clId="{6975E3A7-AB77-4354-92A3-E5DD6432B0C3}" dt="2022-04-22T12:42:33.409" v="56" actId="20577"/>
          <ac:spMkLst>
            <pc:docMk/>
            <pc:sldMk cId="3798858136" sldId="256"/>
            <ac:spMk id="2" creationId="{00000000-0000-0000-0000-000000000000}"/>
          </ac:spMkLst>
        </pc:spChg>
        <pc:spChg chg="mod">
          <ac:chgData name="Jeremy Law" userId="a72cef7b-bc9a-4d3f-9be5-af73c961bdce" providerId="ADAL" clId="{6975E3A7-AB77-4354-92A3-E5DD6432B0C3}" dt="2022-04-22T12:43:05.695" v="142" actId="20577"/>
          <ac:spMkLst>
            <pc:docMk/>
            <pc:sldMk cId="3798858136" sldId="256"/>
            <ac:spMk id="3" creationId="{00000000-0000-0000-0000-000000000000}"/>
          </ac:spMkLst>
        </pc:spChg>
      </pc:sldChg>
      <pc:sldChg chg="del">
        <pc:chgData name="Jeremy Law" userId="a72cef7b-bc9a-4d3f-9be5-af73c961bdce" providerId="ADAL" clId="{6975E3A7-AB77-4354-92A3-E5DD6432B0C3}" dt="2022-04-22T12:51:07.048" v="369" actId="2696"/>
        <pc:sldMkLst>
          <pc:docMk/>
          <pc:sldMk cId="368079996" sldId="257"/>
        </pc:sldMkLst>
      </pc:sldChg>
      <pc:sldChg chg="addSp delSp modSp add mod setBg modAnim setClrOvrMap">
        <pc:chgData name="Jeremy Law" userId="a72cef7b-bc9a-4d3f-9be5-af73c961bdce" providerId="ADAL" clId="{6975E3A7-AB77-4354-92A3-E5DD6432B0C3}" dt="2022-04-22T13:05:11.606" v="994" actId="20577"/>
        <pc:sldMkLst>
          <pc:docMk/>
          <pc:sldMk cId="2507897106" sldId="257"/>
        </pc:sldMkLst>
        <pc:spChg chg="mod ord">
          <ac:chgData name="Jeremy Law" userId="a72cef7b-bc9a-4d3f-9be5-af73c961bdce" providerId="ADAL" clId="{6975E3A7-AB77-4354-92A3-E5DD6432B0C3}" dt="2022-04-22T13:01:08.203" v="958" actId="26606"/>
          <ac:spMkLst>
            <pc:docMk/>
            <pc:sldMk cId="2507897106" sldId="257"/>
            <ac:spMk id="2" creationId="{00000000-0000-0000-0000-000000000000}"/>
          </ac:spMkLst>
        </pc:spChg>
        <pc:spChg chg="mod">
          <ac:chgData name="Jeremy Law" userId="a72cef7b-bc9a-4d3f-9be5-af73c961bdce" providerId="ADAL" clId="{6975E3A7-AB77-4354-92A3-E5DD6432B0C3}" dt="2022-04-22T13:05:11.606" v="994" actId="20577"/>
          <ac:spMkLst>
            <pc:docMk/>
            <pc:sldMk cId="2507897106" sldId="257"/>
            <ac:spMk id="3" creationId="{00000000-0000-0000-0000-000000000000}"/>
          </ac:spMkLst>
        </pc:spChg>
        <pc:spChg chg="add del">
          <ac:chgData name="Jeremy Law" userId="a72cef7b-bc9a-4d3f-9be5-af73c961bdce" providerId="ADAL" clId="{6975E3A7-AB77-4354-92A3-E5DD6432B0C3}" dt="2022-04-22T13:00:19.122" v="953" actId="26606"/>
          <ac:spMkLst>
            <pc:docMk/>
            <pc:sldMk cId="2507897106" sldId="257"/>
            <ac:spMk id="9" creationId="{1FF9CEF5-A50D-4B8B-9852-D76F7037867E}"/>
          </ac:spMkLst>
        </pc:spChg>
        <pc:spChg chg="add del">
          <ac:chgData name="Jeremy Law" userId="a72cef7b-bc9a-4d3f-9be5-af73c961bdce" providerId="ADAL" clId="{6975E3A7-AB77-4354-92A3-E5DD6432B0C3}" dt="2022-04-22T13:00:19.122" v="953" actId="26606"/>
          <ac:spMkLst>
            <pc:docMk/>
            <pc:sldMk cId="2507897106" sldId="257"/>
            <ac:spMk id="11" creationId="{30684D86-C9D1-40C3-A9B6-EC935C7312E3}"/>
          </ac:spMkLst>
        </pc:spChg>
        <pc:spChg chg="add del">
          <ac:chgData name="Jeremy Law" userId="a72cef7b-bc9a-4d3f-9be5-af73c961bdce" providerId="ADAL" clId="{6975E3A7-AB77-4354-92A3-E5DD6432B0C3}" dt="2022-04-22T13:00:19.122" v="953" actId="26606"/>
          <ac:spMkLst>
            <pc:docMk/>
            <pc:sldMk cId="2507897106" sldId="257"/>
            <ac:spMk id="13" creationId="{1EDF7896-F56A-49DA-90F3-F5CE8B9833AD}"/>
          </ac:spMkLst>
        </pc:spChg>
        <pc:spChg chg="add del">
          <ac:chgData name="Jeremy Law" userId="a72cef7b-bc9a-4d3f-9be5-af73c961bdce" providerId="ADAL" clId="{6975E3A7-AB77-4354-92A3-E5DD6432B0C3}" dt="2022-04-22T13:01:08.203" v="958" actId="26606"/>
          <ac:spMkLst>
            <pc:docMk/>
            <pc:sldMk cId="2507897106" sldId="257"/>
            <ac:spMk id="46" creationId="{DE91395A-2D18-4AF6-A0AC-AAA7189FED11}"/>
          </ac:spMkLst>
        </pc:spChg>
        <pc:spChg chg="add del">
          <ac:chgData name="Jeremy Law" userId="a72cef7b-bc9a-4d3f-9be5-af73c961bdce" providerId="ADAL" clId="{6975E3A7-AB77-4354-92A3-E5DD6432B0C3}" dt="2022-04-22T13:01:08.203" v="958" actId="26606"/>
          <ac:spMkLst>
            <pc:docMk/>
            <pc:sldMk cId="2507897106" sldId="257"/>
            <ac:spMk id="48" creationId="{A57352BE-A213-4040-BE8E-D4A925AD9DF8}"/>
          </ac:spMkLst>
        </pc:spChg>
        <pc:spChg chg="add del">
          <ac:chgData name="Jeremy Law" userId="a72cef7b-bc9a-4d3f-9be5-af73c961bdce" providerId="ADAL" clId="{6975E3A7-AB77-4354-92A3-E5DD6432B0C3}" dt="2022-04-22T13:01:08.203" v="958" actId="26606"/>
          <ac:spMkLst>
            <pc:docMk/>
            <pc:sldMk cId="2507897106" sldId="257"/>
            <ac:spMk id="50" creationId="{1A44C337-3893-4B29-A265-B1329150B6AA}"/>
          </ac:spMkLst>
        </pc:spChg>
        <pc:spChg chg="add del">
          <ac:chgData name="Jeremy Law" userId="a72cef7b-bc9a-4d3f-9be5-af73c961bdce" providerId="ADAL" clId="{6975E3A7-AB77-4354-92A3-E5DD6432B0C3}" dt="2022-04-22T13:01:08.203" v="958" actId="26606"/>
          <ac:spMkLst>
            <pc:docMk/>
            <pc:sldMk cId="2507897106" sldId="257"/>
            <ac:spMk id="80" creationId="{AA5CD610-ED7C-4CED-A9A1-174432C88AF8}"/>
          </ac:spMkLst>
        </pc:spChg>
        <pc:spChg chg="add del">
          <ac:chgData name="Jeremy Law" userId="a72cef7b-bc9a-4d3f-9be5-af73c961bdce" providerId="ADAL" clId="{6975E3A7-AB77-4354-92A3-E5DD6432B0C3}" dt="2022-04-22T13:01:08.203" v="958" actId="26606"/>
          <ac:spMkLst>
            <pc:docMk/>
            <pc:sldMk cId="2507897106" sldId="257"/>
            <ac:spMk id="82" creationId="{0C4379BF-8C7A-480A-BC36-DA55D92A9356}"/>
          </ac:spMkLst>
        </pc:spChg>
        <pc:spChg chg="add">
          <ac:chgData name="Jeremy Law" userId="a72cef7b-bc9a-4d3f-9be5-af73c961bdce" providerId="ADAL" clId="{6975E3A7-AB77-4354-92A3-E5DD6432B0C3}" dt="2022-04-22T13:01:08.203" v="958" actId="26606"/>
          <ac:spMkLst>
            <pc:docMk/>
            <pc:sldMk cId="2507897106" sldId="257"/>
            <ac:spMk id="115" creationId="{DE91395A-2D18-4AF6-A0AC-AAA7189FED11}"/>
          </ac:spMkLst>
        </pc:spChg>
        <pc:spChg chg="add">
          <ac:chgData name="Jeremy Law" userId="a72cef7b-bc9a-4d3f-9be5-af73c961bdce" providerId="ADAL" clId="{6975E3A7-AB77-4354-92A3-E5DD6432B0C3}" dt="2022-04-22T13:01:08.203" v="958" actId="26606"/>
          <ac:spMkLst>
            <pc:docMk/>
            <pc:sldMk cId="2507897106" sldId="257"/>
            <ac:spMk id="117" creationId="{A57352BE-A213-4040-BE8E-D4A925AD9DF8}"/>
          </ac:spMkLst>
        </pc:spChg>
        <pc:spChg chg="add">
          <ac:chgData name="Jeremy Law" userId="a72cef7b-bc9a-4d3f-9be5-af73c961bdce" providerId="ADAL" clId="{6975E3A7-AB77-4354-92A3-E5DD6432B0C3}" dt="2022-04-22T13:01:08.203" v="958" actId="26606"/>
          <ac:spMkLst>
            <pc:docMk/>
            <pc:sldMk cId="2507897106" sldId="257"/>
            <ac:spMk id="119" creationId="{39EE869B-085D-43B3-AED8-9B065561249F}"/>
          </ac:spMkLst>
        </pc:spChg>
        <pc:spChg chg="add">
          <ac:chgData name="Jeremy Law" userId="a72cef7b-bc9a-4d3f-9be5-af73c961bdce" providerId="ADAL" clId="{6975E3A7-AB77-4354-92A3-E5DD6432B0C3}" dt="2022-04-22T13:01:08.203" v="958" actId="26606"/>
          <ac:spMkLst>
            <pc:docMk/>
            <pc:sldMk cId="2507897106" sldId="257"/>
            <ac:spMk id="121" creationId="{C54E744A-A072-47AF-981A-37186176C2CC}"/>
          </ac:spMkLst>
        </pc:spChg>
        <pc:spChg chg="add">
          <ac:chgData name="Jeremy Law" userId="a72cef7b-bc9a-4d3f-9be5-af73c961bdce" providerId="ADAL" clId="{6975E3A7-AB77-4354-92A3-E5DD6432B0C3}" dt="2022-04-22T13:01:08.203" v="958" actId="26606"/>
          <ac:spMkLst>
            <pc:docMk/>
            <pc:sldMk cId="2507897106" sldId="257"/>
            <ac:spMk id="123" creationId="{F0254341-1068-4FB7-8AEF-220C6EB4101F}"/>
          </ac:spMkLst>
        </pc:spChg>
        <pc:grpChg chg="add del">
          <ac:chgData name="Jeremy Law" userId="a72cef7b-bc9a-4d3f-9be5-af73c961bdce" providerId="ADAL" clId="{6975E3A7-AB77-4354-92A3-E5DD6432B0C3}" dt="2022-04-22T13:01:08.203" v="958" actId="26606"/>
          <ac:grpSpMkLst>
            <pc:docMk/>
            <pc:sldMk cId="2507897106" sldId="257"/>
            <ac:grpSpMk id="18" creationId="{7398C59F-5A18-487B-91D6-B955AACF2E50}"/>
          </ac:grpSpMkLst>
        </pc:grpChg>
        <pc:grpChg chg="add del">
          <ac:chgData name="Jeremy Law" userId="a72cef7b-bc9a-4d3f-9be5-af73c961bdce" providerId="ADAL" clId="{6975E3A7-AB77-4354-92A3-E5DD6432B0C3}" dt="2022-04-22T13:01:08.203" v="958" actId="26606"/>
          <ac:grpSpMkLst>
            <pc:docMk/>
            <pc:sldMk cId="2507897106" sldId="257"/>
            <ac:grpSpMk id="32" creationId="{520234FB-542E-4550-9C2F-1B56FD41A1CA}"/>
          </ac:grpSpMkLst>
        </pc:grpChg>
        <pc:grpChg chg="add del">
          <ac:chgData name="Jeremy Law" userId="a72cef7b-bc9a-4d3f-9be5-af73c961bdce" providerId="ADAL" clId="{6975E3A7-AB77-4354-92A3-E5DD6432B0C3}" dt="2022-04-22T13:01:08.203" v="958" actId="26606"/>
          <ac:grpSpMkLst>
            <pc:docMk/>
            <pc:sldMk cId="2507897106" sldId="257"/>
            <ac:grpSpMk id="52" creationId="{81E0B358-1267-4844-8B3D-B7A279B4175A}"/>
          </ac:grpSpMkLst>
        </pc:grpChg>
        <pc:grpChg chg="add del">
          <ac:chgData name="Jeremy Law" userId="a72cef7b-bc9a-4d3f-9be5-af73c961bdce" providerId="ADAL" clId="{6975E3A7-AB77-4354-92A3-E5DD6432B0C3}" dt="2022-04-22T13:01:08.203" v="958" actId="26606"/>
          <ac:grpSpMkLst>
            <pc:docMk/>
            <pc:sldMk cId="2507897106" sldId="257"/>
            <ac:grpSpMk id="66" creationId="{AF44CA9C-80E8-44E1-A79C-D6EBFC73BCA0}"/>
          </ac:grpSpMkLst>
        </pc:grpChg>
        <pc:grpChg chg="add">
          <ac:chgData name="Jeremy Law" userId="a72cef7b-bc9a-4d3f-9be5-af73c961bdce" providerId="ADAL" clId="{6975E3A7-AB77-4354-92A3-E5DD6432B0C3}" dt="2022-04-22T13:01:08.203" v="958" actId="26606"/>
          <ac:grpSpMkLst>
            <pc:docMk/>
            <pc:sldMk cId="2507897106" sldId="257"/>
            <ac:grpSpMk id="87" creationId="{7398C59F-5A18-487B-91D6-B955AACF2E50}"/>
          </ac:grpSpMkLst>
        </pc:grpChg>
        <pc:grpChg chg="add">
          <ac:chgData name="Jeremy Law" userId="a72cef7b-bc9a-4d3f-9be5-af73c961bdce" providerId="ADAL" clId="{6975E3A7-AB77-4354-92A3-E5DD6432B0C3}" dt="2022-04-22T13:01:08.203" v="958" actId="26606"/>
          <ac:grpSpMkLst>
            <pc:docMk/>
            <pc:sldMk cId="2507897106" sldId="257"/>
            <ac:grpSpMk id="101" creationId="{520234FB-542E-4550-9C2F-1B56FD41A1CA}"/>
          </ac:grpSpMkLst>
        </pc:grpChg>
        <pc:picChg chg="add mod ord">
          <ac:chgData name="Jeremy Law" userId="a72cef7b-bc9a-4d3f-9be5-af73c961bdce" providerId="ADAL" clId="{6975E3A7-AB77-4354-92A3-E5DD6432B0C3}" dt="2022-04-22T13:01:08.203" v="958" actId="26606"/>
          <ac:picMkLst>
            <pc:docMk/>
            <pc:sldMk cId="2507897106" sldId="257"/>
            <ac:picMk id="5" creationId="{17981A0A-6F07-A7E7-886D-9B83D908EAAF}"/>
          </ac:picMkLst>
        </pc:picChg>
      </pc:sldChg>
      <pc:sldChg chg="del">
        <pc:chgData name="Jeremy Law" userId="a72cef7b-bc9a-4d3f-9be5-af73c961bdce" providerId="ADAL" clId="{6975E3A7-AB77-4354-92A3-E5DD6432B0C3}" dt="2022-04-22T13:02:21.895" v="966" actId="2696"/>
        <pc:sldMkLst>
          <pc:docMk/>
          <pc:sldMk cId="1651542614" sldId="258"/>
        </pc:sldMkLst>
      </pc:sldChg>
      <pc:sldChg chg="del">
        <pc:chgData name="Jeremy Law" userId="a72cef7b-bc9a-4d3f-9be5-af73c961bdce" providerId="ADAL" clId="{6975E3A7-AB77-4354-92A3-E5DD6432B0C3}" dt="2022-04-22T13:02:29.061" v="969" actId="2696"/>
        <pc:sldMkLst>
          <pc:docMk/>
          <pc:sldMk cId="2834314999" sldId="259"/>
        </pc:sldMkLst>
      </pc:sldChg>
      <pc:sldChg chg="del">
        <pc:chgData name="Jeremy Law" userId="a72cef7b-bc9a-4d3f-9be5-af73c961bdce" providerId="ADAL" clId="{6975E3A7-AB77-4354-92A3-E5DD6432B0C3}" dt="2022-04-22T13:02:31.283" v="970" actId="2696"/>
        <pc:sldMkLst>
          <pc:docMk/>
          <pc:sldMk cId="3017035134" sldId="260"/>
        </pc:sldMkLst>
      </pc:sldChg>
      <pc:sldChg chg="del">
        <pc:chgData name="Jeremy Law" userId="a72cef7b-bc9a-4d3f-9be5-af73c961bdce" providerId="ADAL" clId="{6975E3A7-AB77-4354-92A3-E5DD6432B0C3}" dt="2022-04-22T13:02:37.274" v="972" actId="2696"/>
        <pc:sldMkLst>
          <pc:docMk/>
          <pc:sldMk cId="481834356" sldId="261"/>
        </pc:sldMkLst>
      </pc:sldChg>
      <pc:sldChg chg="del">
        <pc:chgData name="Jeremy Law" userId="a72cef7b-bc9a-4d3f-9be5-af73c961bdce" providerId="ADAL" clId="{6975E3A7-AB77-4354-92A3-E5DD6432B0C3}" dt="2022-04-22T13:02:16.959" v="964" actId="2696"/>
        <pc:sldMkLst>
          <pc:docMk/>
          <pc:sldMk cId="3388401523" sldId="263"/>
        </pc:sldMkLst>
      </pc:sldChg>
      <pc:sldChg chg="addSp delSp modSp mod setBg modAnim setClrOvrMap">
        <pc:chgData name="Jeremy Law" userId="a72cef7b-bc9a-4d3f-9be5-af73c961bdce" providerId="ADAL" clId="{6975E3A7-AB77-4354-92A3-E5DD6432B0C3}" dt="2022-04-22T13:04:31.837" v="982" actId="20577"/>
        <pc:sldMkLst>
          <pc:docMk/>
          <pc:sldMk cId="864774043" sldId="264"/>
        </pc:sldMkLst>
        <pc:spChg chg="mod">
          <ac:chgData name="Jeremy Law" userId="a72cef7b-bc9a-4d3f-9be5-af73c961bdce" providerId="ADAL" clId="{6975E3A7-AB77-4354-92A3-E5DD6432B0C3}" dt="2022-04-22T12:49:22.693" v="268" actId="26606"/>
          <ac:spMkLst>
            <pc:docMk/>
            <pc:sldMk cId="864774043" sldId="264"/>
            <ac:spMk id="2" creationId="{00000000-0000-0000-0000-000000000000}"/>
          </ac:spMkLst>
        </pc:spChg>
        <pc:spChg chg="mod">
          <ac:chgData name="Jeremy Law" userId="a72cef7b-bc9a-4d3f-9be5-af73c961bdce" providerId="ADAL" clId="{6975E3A7-AB77-4354-92A3-E5DD6432B0C3}" dt="2022-04-22T13:04:31.837" v="982" actId="20577"/>
          <ac:spMkLst>
            <pc:docMk/>
            <pc:sldMk cId="864774043" sldId="264"/>
            <ac:spMk id="3" creationId="{00000000-0000-0000-0000-000000000000}"/>
          </ac:spMkLst>
        </pc:spChg>
        <pc:spChg chg="add del">
          <ac:chgData name="Jeremy Law" userId="a72cef7b-bc9a-4d3f-9be5-af73c961bdce" providerId="ADAL" clId="{6975E3A7-AB77-4354-92A3-E5DD6432B0C3}" dt="2022-04-22T12:49:22.693" v="268" actId="26606"/>
          <ac:spMkLst>
            <pc:docMk/>
            <pc:sldMk cId="864774043" sldId="264"/>
            <ac:spMk id="36" creationId="{CE6C63DC-BAE4-42B6-8FDF-F6467C2D23AC}"/>
          </ac:spMkLst>
        </pc:spChg>
        <pc:spChg chg="add del">
          <ac:chgData name="Jeremy Law" userId="a72cef7b-bc9a-4d3f-9be5-af73c961bdce" providerId="ADAL" clId="{6975E3A7-AB77-4354-92A3-E5DD6432B0C3}" dt="2022-04-22T12:49:22.693" v="268" actId="26606"/>
          <ac:spMkLst>
            <pc:docMk/>
            <pc:sldMk cId="864774043" sldId="264"/>
            <ac:spMk id="38" creationId="{BFE4781A-41C7-4F27-8792-A74EFB8E5CF1}"/>
          </ac:spMkLst>
        </pc:spChg>
        <pc:spChg chg="add del">
          <ac:chgData name="Jeremy Law" userId="a72cef7b-bc9a-4d3f-9be5-af73c961bdce" providerId="ADAL" clId="{6975E3A7-AB77-4354-92A3-E5DD6432B0C3}" dt="2022-04-22T12:49:22.693" v="268" actId="26606"/>
          <ac:spMkLst>
            <pc:docMk/>
            <pc:sldMk cId="864774043" sldId="264"/>
            <ac:spMk id="40" creationId="{5BE0789E-91A7-4246-978E-A17FE1BF952A}"/>
          </ac:spMkLst>
        </pc:spChg>
        <pc:spChg chg="add del">
          <ac:chgData name="Jeremy Law" userId="a72cef7b-bc9a-4d3f-9be5-af73c961bdce" providerId="ADAL" clId="{6975E3A7-AB77-4354-92A3-E5DD6432B0C3}" dt="2022-04-22T12:49:22.693" v="268" actId="26606"/>
          <ac:spMkLst>
            <pc:docMk/>
            <pc:sldMk cId="864774043" sldId="264"/>
            <ac:spMk id="56" creationId="{15EDA122-4530-45D2-A70A-B1A967AAE566}"/>
          </ac:spMkLst>
        </pc:spChg>
        <pc:spChg chg="add del">
          <ac:chgData name="Jeremy Law" userId="a72cef7b-bc9a-4d3f-9be5-af73c961bdce" providerId="ADAL" clId="{6975E3A7-AB77-4354-92A3-E5DD6432B0C3}" dt="2022-04-22T12:49:22.693" v="268" actId="26606"/>
          <ac:spMkLst>
            <pc:docMk/>
            <pc:sldMk cId="864774043" sldId="264"/>
            <ac:spMk id="58" creationId="{9782F52E-0F94-4BFC-9F89-B054DDEAB9EF}"/>
          </ac:spMkLst>
        </pc:spChg>
        <pc:spChg chg="add del">
          <ac:chgData name="Jeremy Law" userId="a72cef7b-bc9a-4d3f-9be5-af73c961bdce" providerId="ADAL" clId="{6975E3A7-AB77-4354-92A3-E5DD6432B0C3}" dt="2022-04-22T12:48:54.440" v="264" actId="26606"/>
          <ac:spMkLst>
            <pc:docMk/>
            <pc:sldMk cId="864774043" sldId="264"/>
            <ac:spMk id="92" creationId="{DE91395A-2D18-4AF6-A0AC-AAA7189FED11}"/>
          </ac:spMkLst>
        </pc:spChg>
        <pc:spChg chg="add del">
          <ac:chgData name="Jeremy Law" userId="a72cef7b-bc9a-4d3f-9be5-af73c961bdce" providerId="ADAL" clId="{6975E3A7-AB77-4354-92A3-E5DD6432B0C3}" dt="2022-04-22T12:48:54.440" v="264" actId="26606"/>
          <ac:spMkLst>
            <pc:docMk/>
            <pc:sldMk cId="864774043" sldId="264"/>
            <ac:spMk id="94" creationId="{A57352BE-A213-4040-BE8E-D4A925AD9DF8}"/>
          </ac:spMkLst>
        </pc:spChg>
        <pc:spChg chg="add del">
          <ac:chgData name="Jeremy Law" userId="a72cef7b-bc9a-4d3f-9be5-af73c961bdce" providerId="ADAL" clId="{6975E3A7-AB77-4354-92A3-E5DD6432B0C3}" dt="2022-04-22T12:48:54.440" v="264" actId="26606"/>
          <ac:spMkLst>
            <pc:docMk/>
            <pc:sldMk cId="864774043" sldId="264"/>
            <ac:spMk id="96" creationId="{1A44C337-3893-4B29-A265-B1329150B6AA}"/>
          </ac:spMkLst>
        </pc:spChg>
        <pc:spChg chg="add del">
          <ac:chgData name="Jeremy Law" userId="a72cef7b-bc9a-4d3f-9be5-af73c961bdce" providerId="ADAL" clId="{6975E3A7-AB77-4354-92A3-E5DD6432B0C3}" dt="2022-04-22T12:48:54.440" v="264" actId="26606"/>
          <ac:spMkLst>
            <pc:docMk/>
            <pc:sldMk cId="864774043" sldId="264"/>
            <ac:spMk id="126" creationId="{AA5CD610-ED7C-4CED-A9A1-174432C88AF8}"/>
          </ac:spMkLst>
        </pc:spChg>
        <pc:spChg chg="add del">
          <ac:chgData name="Jeremy Law" userId="a72cef7b-bc9a-4d3f-9be5-af73c961bdce" providerId="ADAL" clId="{6975E3A7-AB77-4354-92A3-E5DD6432B0C3}" dt="2022-04-22T12:48:54.440" v="264" actId="26606"/>
          <ac:spMkLst>
            <pc:docMk/>
            <pc:sldMk cId="864774043" sldId="264"/>
            <ac:spMk id="128" creationId="{0C4379BF-8C7A-480A-BC36-DA55D92A9356}"/>
          </ac:spMkLst>
        </pc:spChg>
        <pc:spChg chg="add">
          <ac:chgData name="Jeremy Law" userId="a72cef7b-bc9a-4d3f-9be5-af73c961bdce" providerId="ADAL" clId="{6975E3A7-AB77-4354-92A3-E5DD6432B0C3}" dt="2022-04-22T12:49:22.693" v="268" actId="26606"/>
          <ac:spMkLst>
            <pc:docMk/>
            <pc:sldMk cId="864774043" sldId="264"/>
            <ac:spMk id="144" creationId="{DE91395A-2D18-4AF6-A0AC-AAA7189FED11}"/>
          </ac:spMkLst>
        </pc:spChg>
        <pc:spChg chg="add">
          <ac:chgData name="Jeremy Law" userId="a72cef7b-bc9a-4d3f-9be5-af73c961bdce" providerId="ADAL" clId="{6975E3A7-AB77-4354-92A3-E5DD6432B0C3}" dt="2022-04-22T12:49:22.693" v="268" actId="26606"/>
          <ac:spMkLst>
            <pc:docMk/>
            <pc:sldMk cId="864774043" sldId="264"/>
            <ac:spMk id="145" creationId="{A57352BE-A213-4040-BE8E-D4A925AD9DF8}"/>
          </ac:spMkLst>
        </pc:spChg>
        <pc:spChg chg="add">
          <ac:chgData name="Jeremy Law" userId="a72cef7b-bc9a-4d3f-9be5-af73c961bdce" providerId="ADAL" clId="{6975E3A7-AB77-4354-92A3-E5DD6432B0C3}" dt="2022-04-22T12:49:22.693" v="268" actId="26606"/>
          <ac:spMkLst>
            <pc:docMk/>
            <pc:sldMk cId="864774043" sldId="264"/>
            <ac:spMk id="146" creationId="{39EE869B-085D-43B3-AED8-9B065561249F}"/>
          </ac:spMkLst>
        </pc:spChg>
        <pc:spChg chg="add">
          <ac:chgData name="Jeremy Law" userId="a72cef7b-bc9a-4d3f-9be5-af73c961bdce" providerId="ADAL" clId="{6975E3A7-AB77-4354-92A3-E5DD6432B0C3}" dt="2022-04-22T12:49:22.693" v="268" actId="26606"/>
          <ac:spMkLst>
            <pc:docMk/>
            <pc:sldMk cId="864774043" sldId="264"/>
            <ac:spMk id="147" creationId="{C54E744A-A072-47AF-981A-37186176C2CC}"/>
          </ac:spMkLst>
        </pc:spChg>
        <pc:spChg chg="add">
          <ac:chgData name="Jeremy Law" userId="a72cef7b-bc9a-4d3f-9be5-af73c961bdce" providerId="ADAL" clId="{6975E3A7-AB77-4354-92A3-E5DD6432B0C3}" dt="2022-04-22T12:49:22.693" v="268" actId="26606"/>
          <ac:spMkLst>
            <pc:docMk/>
            <pc:sldMk cId="864774043" sldId="264"/>
            <ac:spMk id="149" creationId="{F0254341-1068-4FB7-8AEF-220C6EB4101F}"/>
          </ac:spMkLst>
        </pc:spChg>
        <pc:grpChg chg="add del">
          <ac:chgData name="Jeremy Law" userId="a72cef7b-bc9a-4d3f-9be5-af73c961bdce" providerId="ADAL" clId="{6975E3A7-AB77-4354-92A3-E5DD6432B0C3}" dt="2022-04-22T12:49:22.693" v="268" actId="26606"/>
          <ac:grpSpMkLst>
            <pc:docMk/>
            <pc:sldMk cId="864774043" sldId="264"/>
            <ac:grpSpMk id="8" creationId="{8CD25866-F15D-40A4-AEC5-47C044637AB7}"/>
          </ac:grpSpMkLst>
        </pc:grpChg>
        <pc:grpChg chg="add del">
          <ac:chgData name="Jeremy Law" userId="a72cef7b-bc9a-4d3f-9be5-af73c961bdce" providerId="ADAL" clId="{6975E3A7-AB77-4354-92A3-E5DD6432B0C3}" dt="2022-04-22T12:49:22.693" v="268" actId="26606"/>
          <ac:grpSpMkLst>
            <pc:docMk/>
            <pc:sldMk cId="864774043" sldId="264"/>
            <ac:grpSpMk id="22" creationId="{0C4A17ED-96AA-44A6-A050-E1A7A1CDD9E7}"/>
          </ac:grpSpMkLst>
        </pc:grpChg>
        <pc:grpChg chg="add del">
          <ac:chgData name="Jeremy Law" userId="a72cef7b-bc9a-4d3f-9be5-af73c961bdce" providerId="ADAL" clId="{6975E3A7-AB77-4354-92A3-E5DD6432B0C3}" dt="2022-04-22T12:49:22.693" v="268" actId="26606"/>
          <ac:grpSpMkLst>
            <pc:docMk/>
            <pc:sldMk cId="864774043" sldId="264"/>
            <ac:grpSpMk id="42" creationId="{3C6C0BD2-8B3C-4042-B4EE-5DB7665A3736}"/>
          </ac:grpSpMkLst>
        </pc:grpChg>
        <pc:grpChg chg="add">
          <ac:chgData name="Jeremy Law" userId="a72cef7b-bc9a-4d3f-9be5-af73c961bdce" providerId="ADAL" clId="{6975E3A7-AB77-4354-92A3-E5DD6432B0C3}" dt="2022-04-22T12:49:22.693" v="268" actId="26606"/>
          <ac:grpSpMkLst>
            <pc:docMk/>
            <pc:sldMk cId="864774043" sldId="264"/>
            <ac:grpSpMk id="61" creationId="{7398C59F-5A18-487B-91D6-B955AACF2E50}"/>
          </ac:grpSpMkLst>
        </pc:grpChg>
        <pc:grpChg chg="add del">
          <ac:chgData name="Jeremy Law" userId="a72cef7b-bc9a-4d3f-9be5-af73c961bdce" providerId="ADAL" clId="{6975E3A7-AB77-4354-92A3-E5DD6432B0C3}" dt="2022-04-22T12:48:54.440" v="264" actId="26606"/>
          <ac:grpSpMkLst>
            <pc:docMk/>
            <pc:sldMk cId="864774043" sldId="264"/>
            <ac:grpSpMk id="64" creationId="{7398C59F-5A18-487B-91D6-B955AACF2E50}"/>
          </ac:grpSpMkLst>
        </pc:grpChg>
        <pc:grpChg chg="add del">
          <ac:chgData name="Jeremy Law" userId="a72cef7b-bc9a-4d3f-9be5-af73c961bdce" providerId="ADAL" clId="{6975E3A7-AB77-4354-92A3-E5DD6432B0C3}" dt="2022-04-22T12:48:54.440" v="264" actId="26606"/>
          <ac:grpSpMkLst>
            <pc:docMk/>
            <pc:sldMk cId="864774043" sldId="264"/>
            <ac:grpSpMk id="78" creationId="{520234FB-542E-4550-9C2F-1B56FD41A1CA}"/>
          </ac:grpSpMkLst>
        </pc:grpChg>
        <pc:grpChg chg="add del">
          <ac:chgData name="Jeremy Law" userId="a72cef7b-bc9a-4d3f-9be5-af73c961bdce" providerId="ADAL" clId="{6975E3A7-AB77-4354-92A3-E5DD6432B0C3}" dt="2022-04-22T12:48:54.440" v="264" actId="26606"/>
          <ac:grpSpMkLst>
            <pc:docMk/>
            <pc:sldMk cId="864774043" sldId="264"/>
            <ac:grpSpMk id="98" creationId="{81E0B358-1267-4844-8B3D-B7A279B4175A}"/>
          </ac:grpSpMkLst>
        </pc:grpChg>
        <pc:grpChg chg="add del">
          <ac:chgData name="Jeremy Law" userId="a72cef7b-bc9a-4d3f-9be5-af73c961bdce" providerId="ADAL" clId="{6975E3A7-AB77-4354-92A3-E5DD6432B0C3}" dt="2022-04-22T12:48:54.440" v="264" actId="26606"/>
          <ac:grpSpMkLst>
            <pc:docMk/>
            <pc:sldMk cId="864774043" sldId="264"/>
            <ac:grpSpMk id="112" creationId="{AF44CA9C-80E8-44E1-A79C-D6EBFC73BCA0}"/>
          </ac:grpSpMkLst>
        </pc:grpChg>
        <pc:grpChg chg="add">
          <ac:chgData name="Jeremy Law" userId="a72cef7b-bc9a-4d3f-9be5-af73c961bdce" providerId="ADAL" clId="{6975E3A7-AB77-4354-92A3-E5DD6432B0C3}" dt="2022-04-22T12:49:22.693" v="268" actId="26606"/>
          <ac:grpSpMkLst>
            <pc:docMk/>
            <pc:sldMk cId="864774043" sldId="264"/>
            <ac:grpSpMk id="131" creationId="{520234FB-542E-4550-9C2F-1B56FD41A1CA}"/>
          </ac:grpSpMkLst>
        </pc:grpChg>
        <pc:picChg chg="add del mod">
          <ac:chgData name="Jeremy Law" userId="a72cef7b-bc9a-4d3f-9be5-af73c961bdce" providerId="ADAL" clId="{6975E3A7-AB77-4354-92A3-E5DD6432B0C3}" dt="2022-04-22T12:48:50.931" v="263"/>
          <ac:picMkLst>
            <pc:docMk/>
            <pc:sldMk cId="864774043" sldId="264"/>
            <ac:picMk id="4" creationId="{91C7134C-94B8-4727-9D80-457C8E84A12E}"/>
          </ac:picMkLst>
        </pc:picChg>
        <pc:picChg chg="add del">
          <ac:chgData name="Jeremy Law" userId="a72cef7b-bc9a-4d3f-9be5-af73c961bdce" providerId="ADAL" clId="{6975E3A7-AB77-4354-92A3-E5DD6432B0C3}" dt="2022-04-22T12:48:54.440" v="264" actId="26606"/>
          <ac:picMkLst>
            <pc:docMk/>
            <pc:sldMk cId="864774043" sldId="264"/>
            <ac:picMk id="60" creationId="{445706C1-161C-9062-398A-5B301879C00F}"/>
          </ac:picMkLst>
        </pc:picChg>
        <pc:picChg chg="add">
          <ac:chgData name="Jeremy Law" userId="a72cef7b-bc9a-4d3f-9be5-af73c961bdce" providerId="ADAL" clId="{6975E3A7-AB77-4354-92A3-E5DD6432B0C3}" dt="2022-04-22T12:49:22.693" v="268" actId="26606"/>
          <ac:picMkLst>
            <pc:docMk/>
            <pc:sldMk cId="864774043" sldId="264"/>
            <ac:picMk id="148" creationId="{FF3E08AB-DA7F-278B-BE08-15900A0268CA}"/>
          </ac:picMkLst>
        </pc:picChg>
      </pc:sldChg>
      <pc:sldChg chg="del">
        <pc:chgData name="Jeremy Law" userId="a72cef7b-bc9a-4d3f-9be5-af73c961bdce" providerId="ADAL" clId="{6975E3A7-AB77-4354-92A3-E5DD6432B0C3}" dt="2022-04-22T13:02:19.319" v="965" actId="2696"/>
        <pc:sldMkLst>
          <pc:docMk/>
          <pc:sldMk cId="2300646216" sldId="265"/>
        </pc:sldMkLst>
      </pc:sldChg>
      <pc:sldChg chg="del">
        <pc:chgData name="Jeremy Law" userId="a72cef7b-bc9a-4d3f-9be5-af73c961bdce" providerId="ADAL" clId="{6975E3A7-AB77-4354-92A3-E5DD6432B0C3}" dt="2022-04-22T13:02:26.507" v="968" actId="2696"/>
        <pc:sldMkLst>
          <pc:docMk/>
          <pc:sldMk cId="4059192912" sldId="266"/>
        </pc:sldMkLst>
      </pc:sldChg>
      <pc:sldChg chg="del">
        <pc:chgData name="Jeremy Law" userId="a72cef7b-bc9a-4d3f-9be5-af73c961bdce" providerId="ADAL" clId="{6975E3A7-AB77-4354-92A3-E5DD6432B0C3}" dt="2022-04-22T13:02:24.301" v="967" actId="2696"/>
        <pc:sldMkLst>
          <pc:docMk/>
          <pc:sldMk cId="4175245682" sldId="267"/>
        </pc:sldMkLst>
      </pc:sldChg>
      <pc:sldChg chg="del">
        <pc:chgData name="Jeremy Law" userId="a72cef7b-bc9a-4d3f-9be5-af73c961bdce" providerId="ADAL" clId="{6975E3A7-AB77-4354-92A3-E5DD6432B0C3}" dt="2022-04-22T13:02:14.189" v="963" actId="2696"/>
        <pc:sldMkLst>
          <pc:docMk/>
          <pc:sldMk cId="3749902423" sldId="268"/>
        </pc:sldMkLst>
      </pc:sldChg>
      <pc:sldChg chg="del">
        <pc:chgData name="Jeremy Law" userId="a72cef7b-bc9a-4d3f-9be5-af73c961bdce" providerId="ADAL" clId="{6975E3A7-AB77-4354-92A3-E5DD6432B0C3}" dt="2022-04-22T13:02:39.391" v="973" actId="2696"/>
        <pc:sldMkLst>
          <pc:docMk/>
          <pc:sldMk cId="16951529" sldId="269"/>
        </pc:sldMkLst>
      </pc:sldChg>
      <pc:sldChg chg="del">
        <pc:chgData name="Jeremy Law" userId="a72cef7b-bc9a-4d3f-9be5-af73c961bdce" providerId="ADAL" clId="{6975E3A7-AB77-4354-92A3-E5DD6432B0C3}" dt="2022-04-22T13:02:42.036" v="974" actId="2696"/>
        <pc:sldMkLst>
          <pc:docMk/>
          <pc:sldMk cId="3728779316" sldId="270"/>
        </pc:sldMkLst>
      </pc:sldChg>
      <pc:sldChg chg="del">
        <pc:chgData name="Jeremy Law" userId="a72cef7b-bc9a-4d3f-9be5-af73c961bdce" providerId="ADAL" clId="{6975E3A7-AB77-4354-92A3-E5DD6432B0C3}" dt="2022-04-22T13:02:44.327" v="975" actId="2696"/>
        <pc:sldMkLst>
          <pc:docMk/>
          <pc:sldMk cId="21395881" sldId="271"/>
        </pc:sldMkLst>
      </pc:sldChg>
      <pc:sldChg chg="del">
        <pc:chgData name="Jeremy Law" userId="a72cef7b-bc9a-4d3f-9be5-af73c961bdce" providerId="ADAL" clId="{6975E3A7-AB77-4354-92A3-E5DD6432B0C3}" dt="2022-04-22T13:02:46.549" v="976" actId="2696"/>
        <pc:sldMkLst>
          <pc:docMk/>
          <pc:sldMk cId="2767623087" sldId="272"/>
        </pc:sldMkLst>
      </pc:sldChg>
      <pc:sldChg chg="del">
        <pc:chgData name="Jeremy Law" userId="a72cef7b-bc9a-4d3f-9be5-af73c961bdce" providerId="ADAL" clId="{6975E3A7-AB77-4354-92A3-E5DD6432B0C3}" dt="2022-04-22T13:02:48.987" v="977" actId="2696"/>
        <pc:sldMkLst>
          <pc:docMk/>
          <pc:sldMk cId="853248732" sldId="273"/>
        </pc:sldMkLst>
      </pc:sldChg>
      <pc:sldChg chg="del">
        <pc:chgData name="Jeremy Law" userId="a72cef7b-bc9a-4d3f-9be5-af73c961bdce" providerId="ADAL" clId="{6975E3A7-AB77-4354-92A3-E5DD6432B0C3}" dt="2022-04-22T13:02:51.448" v="978" actId="2696"/>
        <pc:sldMkLst>
          <pc:docMk/>
          <pc:sldMk cId="4095244119" sldId="275"/>
        </pc:sldMkLst>
      </pc:sldChg>
      <pc:sldChg chg="del">
        <pc:chgData name="Jeremy Law" userId="a72cef7b-bc9a-4d3f-9be5-af73c961bdce" providerId="ADAL" clId="{6975E3A7-AB77-4354-92A3-E5DD6432B0C3}" dt="2022-04-22T13:02:54.356" v="979" actId="2696"/>
        <pc:sldMkLst>
          <pc:docMk/>
          <pc:sldMk cId="3761535819" sldId="276"/>
        </pc:sldMkLst>
      </pc:sldChg>
      <pc:sldChg chg="del">
        <pc:chgData name="Jeremy Law" userId="a72cef7b-bc9a-4d3f-9be5-af73c961bdce" providerId="ADAL" clId="{6975E3A7-AB77-4354-92A3-E5DD6432B0C3}" dt="2022-04-22T13:02:56.743" v="980" actId="2696"/>
        <pc:sldMkLst>
          <pc:docMk/>
          <pc:sldMk cId="1195543110" sldId="277"/>
        </pc:sldMkLst>
      </pc:sldChg>
      <pc:sldChg chg="del">
        <pc:chgData name="Jeremy Law" userId="a72cef7b-bc9a-4d3f-9be5-af73c961bdce" providerId="ADAL" clId="{6975E3A7-AB77-4354-92A3-E5DD6432B0C3}" dt="2022-04-22T13:02:34.730" v="971" actId="2696"/>
        <pc:sldMkLst>
          <pc:docMk/>
          <pc:sldMk cId="3819275704" sldId="278"/>
        </pc:sldMkLst>
      </pc:sldChg>
      <pc:sldChg chg="addSp modSp add mod setBg modAnim setClrOvrMap">
        <pc:chgData name="Jeremy Law" userId="a72cef7b-bc9a-4d3f-9be5-af73c961bdce" providerId="ADAL" clId="{6975E3A7-AB77-4354-92A3-E5DD6432B0C3}" dt="2022-04-22T13:05:38.701" v="1009" actId="6549"/>
        <pc:sldMkLst>
          <pc:docMk/>
          <pc:sldMk cId="2632645755" sldId="279"/>
        </pc:sldMkLst>
        <pc:spChg chg="mod">
          <ac:chgData name="Jeremy Law" userId="a72cef7b-bc9a-4d3f-9be5-af73c961bdce" providerId="ADAL" clId="{6975E3A7-AB77-4354-92A3-E5DD6432B0C3}" dt="2022-04-22T13:01:49.776" v="961" actId="26606"/>
          <ac:spMkLst>
            <pc:docMk/>
            <pc:sldMk cId="2632645755" sldId="279"/>
            <ac:spMk id="2" creationId="{00000000-0000-0000-0000-000000000000}"/>
          </ac:spMkLst>
        </pc:spChg>
        <pc:spChg chg="mod">
          <ac:chgData name="Jeremy Law" userId="a72cef7b-bc9a-4d3f-9be5-af73c961bdce" providerId="ADAL" clId="{6975E3A7-AB77-4354-92A3-E5DD6432B0C3}" dt="2022-04-22T13:05:38.701" v="1009" actId="6549"/>
          <ac:spMkLst>
            <pc:docMk/>
            <pc:sldMk cId="2632645755" sldId="279"/>
            <ac:spMk id="3" creationId="{00000000-0000-0000-0000-000000000000}"/>
          </ac:spMkLst>
        </pc:spChg>
        <pc:spChg chg="add">
          <ac:chgData name="Jeremy Law" userId="a72cef7b-bc9a-4d3f-9be5-af73c961bdce" providerId="ADAL" clId="{6975E3A7-AB77-4354-92A3-E5DD6432B0C3}" dt="2022-04-22T13:01:49.776" v="961" actId="26606"/>
          <ac:spMkLst>
            <pc:docMk/>
            <pc:sldMk cId="2632645755" sldId="279"/>
            <ac:spMk id="37" creationId="{DE91395A-2D18-4AF6-A0AC-AAA7189FED11}"/>
          </ac:spMkLst>
        </pc:spChg>
        <pc:spChg chg="add">
          <ac:chgData name="Jeremy Law" userId="a72cef7b-bc9a-4d3f-9be5-af73c961bdce" providerId="ADAL" clId="{6975E3A7-AB77-4354-92A3-E5DD6432B0C3}" dt="2022-04-22T13:01:49.776" v="961" actId="26606"/>
          <ac:spMkLst>
            <pc:docMk/>
            <pc:sldMk cId="2632645755" sldId="279"/>
            <ac:spMk id="39" creationId="{A57352BE-A213-4040-BE8E-D4A925AD9DF8}"/>
          </ac:spMkLst>
        </pc:spChg>
        <pc:spChg chg="add">
          <ac:chgData name="Jeremy Law" userId="a72cef7b-bc9a-4d3f-9be5-af73c961bdce" providerId="ADAL" clId="{6975E3A7-AB77-4354-92A3-E5DD6432B0C3}" dt="2022-04-22T13:01:49.776" v="961" actId="26606"/>
          <ac:spMkLst>
            <pc:docMk/>
            <pc:sldMk cId="2632645755" sldId="279"/>
            <ac:spMk id="41" creationId="{39EE869B-085D-43B3-AED8-9B065561249F}"/>
          </ac:spMkLst>
        </pc:spChg>
        <pc:spChg chg="add">
          <ac:chgData name="Jeremy Law" userId="a72cef7b-bc9a-4d3f-9be5-af73c961bdce" providerId="ADAL" clId="{6975E3A7-AB77-4354-92A3-E5DD6432B0C3}" dt="2022-04-22T13:01:49.776" v="961" actId="26606"/>
          <ac:spMkLst>
            <pc:docMk/>
            <pc:sldMk cId="2632645755" sldId="279"/>
            <ac:spMk id="43" creationId="{C54E744A-A072-47AF-981A-37186176C2CC}"/>
          </ac:spMkLst>
        </pc:spChg>
        <pc:spChg chg="add">
          <ac:chgData name="Jeremy Law" userId="a72cef7b-bc9a-4d3f-9be5-af73c961bdce" providerId="ADAL" clId="{6975E3A7-AB77-4354-92A3-E5DD6432B0C3}" dt="2022-04-22T13:01:49.776" v="961" actId="26606"/>
          <ac:spMkLst>
            <pc:docMk/>
            <pc:sldMk cId="2632645755" sldId="279"/>
            <ac:spMk id="45" creationId="{F0254341-1068-4FB7-8AEF-220C6EB4101F}"/>
          </ac:spMkLst>
        </pc:spChg>
        <pc:grpChg chg="add">
          <ac:chgData name="Jeremy Law" userId="a72cef7b-bc9a-4d3f-9be5-af73c961bdce" providerId="ADAL" clId="{6975E3A7-AB77-4354-92A3-E5DD6432B0C3}" dt="2022-04-22T13:01:49.776" v="961" actId="26606"/>
          <ac:grpSpMkLst>
            <pc:docMk/>
            <pc:sldMk cId="2632645755" sldId="279"/>
            <ac:grpSpMk id="9" creationId="{7398C59F-5A18-487B-91D6-B955AACF2E50}"/>
          </ac:grpSpMkLst>
        </pc:grpChg>
        <pc:grpChg chg="add">
          <ac:chgData name="Jeremy Law" userId="a72cef7b-bc9a-4d3f-9be5-af73c961bdce" providerId="ADAL" clId="{6975E3A7-AB77-4354-92A3-E5DD6432B0C3}" dt="2022-04-22T13:01:49.776" v="961" actId="26606"/>
          <ac:grpSpMkLst>
            <pc:docMk/>
            <pc:sldMk cId="2632645755" sldId="279"/>
            <ac:grpSpMk id="23" creationId="{520234FB-542E-4550-9C2F-1B56FD41A1CA}"/>
          </ac:grpSpMkLst>
        </pc:grpChg>
        <pc:picChg chg="add">
          <ac:chgData name="Jeremy Law" userId="a72cef7b-bc9a-4d3f-9be5-af73c961bdce" providerId="ADAL" clId="{6975E3A7-AB77-4354-92A3-E5DD6432B0C3}" dt="2022-04-22T13:01:49.776" v="961" actId="26606"/>
          <ac:picMkLst>
            <pc:docMk/>
            <pc:sldMk cId="2632645755" sldId="279"/>
            <ac:picMk id="5" creationId="{44B11C68-18FD-213B-8C63-FA80176FE270}"/>
          </ac:picMkLst>
        </pc:picChg>
      </pc:sldChg>
      <pc:sldChg chg="delSp add del setBg delDesignElem">
        <pc:chgData name="Jeremy Law" userId="a72cef7b-bc9a-4d3f-9be5-af73c961bdce" providerId="ADAL" clId="{6975E3A7-AB77-4354-92A3-E5DD6432B0C3}" dt="2022-04-22T13:02:10.547" v="962" actId="2696"/>
        <pc:sldMkLst>
          <pc:docMk/>
          <pc:sldMk cId="3453679804" sldId="280"/>
        </pc:sldMkLst>
        <pc:spChg chg="del">
          <ac:chgData name="Jeremy Law" userId="a72cef7b-bc9a-4d3f-9be5-af73c961bdce" providerId="ADAL" clId="{6975E3A7-AB77-4354-92A3-E5DD6432B0C3}" dt="2022-04-22T13:01:27.877" v="960"/>
          <ac:spMkLst>
            <pc:docMk/>
            <pc:sldMk cId="3453679804" sldId="280"/>
            <ac:spMk id="115" creationId="{DE91395A-2D18-4AF6-A0AC-AAA7189FED11}"/>
          </ac:spMkLst>
        </pc:spChg>
        <pc:spChg chg="del">
          <ac:chgData name="Jeremy Law" userId="a72cef7b-bc9a-4d3f-9be5-af73c961bdce" providerId="ADAL" clId="{6975E3A7-AB77-4354-92A3-E5DD6432B0C3}" dt="2022-04-22T13:01:27.877" v="960"/>
          <ac:spMkLst>
            <pc:docMk/>
            <pc:sldMk cId="3453679804" sldId="280"/>
            <ac:spMk id="117" creationId="{A57352BE-A213-4040-BE8E-D4A925AD9DF8}"/>
          </ac:spMkLst>
        </pc:spChg>
        <pc:spChg chg="del">
          <ac:chgData name="Jeremy Law" userId="a72cef7b-bc9a-4d3f-9be5-af73c961bdce" providerId="ADAL" clId="{6975E3A7-AB77-4354-92A3-E5DD6432B0C3}" dt="2022-04-22T13:01:27.877" v="960"/>
          <ac:spMkLst>
            <pc:docMk/>
            <pc:sldMk cId="3453679804" sldId="280"/>
            <ac:spMk id="119" creationId="{39EE869B-085D-43B3-AED8-9B065561249F}"/>
          </ac:spMkLst>
        </pc:spChg>
        <pc:spChg chg="del">
          <ac:chgData name="Jeremy Law" userId="a72cef7b-bc9a-4d3f-9be5-af73c961bdce" providerId="ADAL" clId="{6975E3A7-AB77-4354-92A3-E5DD6432B0C3}" dt="2022-04-22T13:01:27.877" v="960"/>
          <ac:spMkLst>
            <pc:docMk/>
            <pc:sldMk cId="3453679804" sldId="280"/>
            <ac:spMk id="121" creationId="{C54E744A-A072-47AF-981A-37186176C2CC}"/>
          </ac:spMkLst>
        </pc:spChg>
        <pc:spChg chg="del">
          <ac:chgData name="Jeremy Law" userId="a72cef7b-bc9a-4d3f-9be5-af73c961bdce" providerId="ADAL" clId="{6975E3A7-AB77-4354-92A3-E5DD6432B0C3}" dt="2022-04-22T13:01:27.877" v="960"/>
          <ac:spMkLst>
            <pc:docMk/>
            <pc:sldMk cId="3453679804" sldId="280"/>
            <ac:spMk id="123" creationId="{F0254341-1068-4FB7-8AEF-220C6EB4101F}"/>
          </ac:spMkLst>
        </pc:spChg>
        <pc:grpChg chg="del">
          <ac:chgData name="Jeremy Law" userId="a72cef7b-bc9a-4d3f-9be5-af73c961bdce" providerId="ADAL" clId="{6975E3A7-AB77-4354-92A3-E5DD6432B0C3}" dt="2022-04-22T13:01:27.877" v="960"/>
          <ac:grpSpMkLst>
            <pc:docMk/>
            <pc:sldMk cId="3453679804" sldId="280"/>
            <ac:grpSpMk id="87" creationId="{7398C59F-5A18-487B-91D6-B955AACF2E50}"/>
          </ac:grpSpMkLst>
        </pc:grpChg>
        <pc:grpChg chg="del">
          <ac:chgData name="Jeremy Law" userId="a72cef7b-bc9a-4d3f-9be5-af73c961bdce" providerId="ADAL" clId="{6975E3A7-AB77-4354-92A3-E5DD6432B0C3}" dt="2022-04-22T13:01:27.877" v="960"/>
          <ac:grpSpMkLst>
            <pc:docMk/>
            <pc:sldMk cId="3453679804" sldId="280"/>
            <ac:grpSpMk id="101" creationId="{520234FB-542E-4550-9C2F-1B56FD41A1CA}"/>
          </ac:grpSpMkLst>
        </pc:grpChg>
      </pc:sldChg>
    </pc:docChg>
  </pc:docChgLst>
  <pc:docChgLst>
    <pc:chgData name="Jeremy Law" userId="a72cef7b-bc9a-4d3f-9be5-af73c961bdce" providerId="ADAL" clId="{568EF24A-9796-4C76-B9B0-DB66B7F1C909}"/>
    <pc:docChg chg="undo custSel mod addSld delSld modSld">
      <pc:chgData name="Jeremy Law" userId="a72cef7b-bc9a-4d3f-9be5-af73c961bdce" providerId="ADAL" clId="{568EF24A-9796-4C76-B9B0-DB66B7F1C909}" dt="2021-10-14T09:21:57.993" v="6439"/>
      <pc:docMkLst>
        <pc:docMk/>
      </pc:docMkLst>
      <pc:sldChg chg="modSp">
        <pc:chgData name="Jeremy Law" userId="a72cef7b-bc9a-4d3f-9be5-af73c961bdce" providerId="ADAL" clId="{568EF24A-9796-4C76-B9B0-DB66B7F1C909}" dt="2021-10-12T09:25:07.957" v="5277" actId="6549"/>
        <pc:sldMkLst>
          <pc:docMk/>
          <pc:sldMk cId="3798858136" sldId="256"/>
        </pc:sldMkLst>
        <pc:spChg chg="mod">
          <ac:chgData name="Jeremy Law" userId="a72cef7b-bc9a-4d3f-9be5-af73c961bdce" providerId="ADAL" clId="{568EF24A-9796-4C76-B9B0-DB66B7F1C909}" dt="2021-10-11T13:31:04.165" v="40" actId="6549"/>
          <ac:spMkLst>
            <pc:docMk/>
            <pc:sldMk cId="3798858136" sldId="256"/>
            <ac:spMk id="2" creationId="{00000000-0000-0000-0000-000000000000}"/>
          </ac:spMkLst>
        </pc:spChg>
        <pc:spChg chg="mod">
          <ac:chgData name="Jeremy Law" userId="a72cef7b-bc9a-4d3f-9be5-af73c961bdce" providerId="ADAL" clId="{568EF24A-9796-4C76-B9B0-DB66B7F1C909}" dt="2021-10-12T09:25:07.957" v="5277" actId="6549"/>
          <ac:spMkLst>
            <pc:docMk/>
            <pc:sldMk cId="3798858136" sldId="256"/>
            <ac:spMk id="3" creationId="{00000000-0000-0000-0000-000000000000}"/>
          </ac:spMkLst>
        </pc:spChg>
      </pc:sldChg>
      <pc:sldChg chg="modSp modAnim">
        <pc:chgData name="Jeremy Law" userId="a72cef7b-bc9a-4d3f-9be5-af73c961bdce" providerId="ADAL" clId="{568EF24A-9796-4C76-B9B0-DB66B7F1C909}" dt="2021-10-11T13:37:31.705" v="389" actId="27636"/>
        <pc:sldMkLst>
          <pc:docMk/>
          <pc:sldMk cId="368079996" sldId="257"/>
        </pc:sldMkLst>
        <pc:spChg chg="mod">
          <ac:chgData name="Jeremy Law" userId="a72cef7b-bc9a-4d3f-9be5-af73c961bdce" providerId="ADAL" clId="{568EF24A-9796-4C76-B9B0-DB66B7F1C909}" dt="2021-10-11T13:37:31.705" v="389" actId="27636"/>
          <ac:spMkLst>
            <pc:docMk/>
            <pc:sldMk cId="368079996" sldId="257"/>
            <ac:spMk id="2" creationId="{00000000-0000-0000-0000-000000000000}"/>
          </ac:spMkLst>
        </pc:spChg>
        <pc:spChg chg="mod">
          <ac:chgData name="Jeremy Law" userId="a72cef7b-bc9a-4d3f-9be5-af73c961bdce" providerId="ADAL" clId="{568EF24A-9796-4C76-B9B0-DB66B7F1C909}" dt="2021-10-11T13:37:05.306" v="387" actId="6549"/>
          <ac:spMkLst>
            <pc:docMk/>
            <pc:sldMk cId="368079996" sldId="257"/>
            <ac:spMk id="3" creationId="{00000000-0000-0000-0000-000000000000}"/>
          </ac:spMkLst>
        </pc:spChg>
      </pc:sldChg>
      <pc:sldChg chg="addSp modSp del mod setBg modAnim">
        <pc:chgData name="Jeremy Law" userId="a72cef7b-bc9a-4d3f-9be5-af73c961bdce" providerId="ADAL" clId="{568EF24A-9796-4C76-B9B0-DB66B7F1C909}" dt="2021-10-14T09:07:10.398" v="6375" actId="2696"/>
        <pc:sldMkLst>
          <pc:docMk/>
          <pc:sldMk cId="1248478251" sldId="258"/>
        </pc:sldMkLst>
        <pc:spChg chg="mod">
          <ac:chgData name="Jeremy Law" userId="a72cef7b-bc9a-4d3f-9be5-af73c961bdce" providerId="ADAL" clId="{568EF24A-9796-4C76-B9B0-DB66B7F1C909}" dt="2021-10-12T08:33:28.117" v="3042" actId="26606"/>
          <ac:spMkLst>
            <pc:docMk/>
            <pc:sldMk cId="1248478251" sldId="258"/>
            <ac:spMk id="2" creationId="{00000000-0000-0000-0000-000000000000}"/>
          </ac:spMkLst>
        </pc:spChg>
        <pc:spChg chg="mod">
          <ac:chgData name="Jeremy Law" userId="a72cef7b-bc9a-4d3f-9be5-af73c961bdce" providerId="ADAL" clId="{568EF24A-9796-4C76-B9B0-DB66B7F1C909}" dt="2021-10-12T08:33:28.117" v="3042" actId="26606"/>
          <ac:spMkLst>
            <pc:docMk/>
            <pc:sldMk cId="1248478251" sldId="258"/>
            <ac:spMk id="3" creationId="{00000000-0000-0000-0000-000000000000}"/>
          </ac:spMkLst>
        </pc:spChg>
        <pc:spChg chg="add">
          <ac:chgData name="Jeremy Law" userId="a72cef7b-bc9a-4d3f-9be5-af73c961bdce" providerId="ADAL" clId="{568EF24A-9796-4C76-B9B0-DB66B7F1C909}" dt="2021-10-12T08:33:28.117" v="3042" actId="26606"/>
          <ac:spMkLst>
            <pc:docMk/>
            <pc:sldMk cId="1248478251" sldId="258"/>
            <ac:spMk id="10" creationId="{22589B50-D615-4630-B6F7-29E99FF2C4AB}"/>
          </ac:spMkLst>
        </pc:spChg>
        <pc:spChg chg="add">
          <ac:chgData name="Jeremy Law" userId="a72cef7b-bc9a-4d3f-9be5-af73c961bdce" providerId="ADAL" clId="{568EF24A-9796-4C76-B9B0-DB66B7F1C909}" dt="2021-10-12T08:33:28.117" v="3042" actId="26606"/>
          <ac:spMkLst>
            <pc:docMk/>
            <pc:sldMk cId="1248478251" sldId="258"/>
            <ac:spMk id="12" creationId="{B87A83DF-4E7A-4A81-867E-10E29C4BD3EB}"/>
          </ac:spMkLst>
        </pc:spChg>
        <pc:spChg chg="add">
          <ac:chgData name="Jeremy Law" userId="a72cef7b-bc9a-4d3f-9be5-af73c961bdce" providerId="ADAL" clId="{568EF24A-9796-4C76-B9B0-DB66B7F1C909}" dt="2021-10-12T08:33:28.117" v="3042" actId="26606"/>
          <ac:spMkLst>
            <pc:docMk/>
            <pc:sldMk cId="1248478251" sldId="258"/>
            <ac:spMk id="14" creationId="{435515D7-4CE9-4558-BA93-E245EFB64CD4}"/>
          </ac:spMkLst>
        </pc:spChg>
        <pc:picChg chg="add mod">
          <ac:chgData name="Jeremy Law" userId="a72cef7b-bc9a-4d3f-9be5-af73c961bdce" providerId="ADAL" clId="{568EF24A-9796-4C76-B9B0-DB66B7F1C909}" dt="2021-10-12T08:33:41.691" v="3045" actId="14100"/>
          <ac:picMkLst>
            <pc:docMk/>
            <pc:sldMk cId="1248478251" sldId="258"/>
            <ac:picMk id="5" creationId="{E8191E2E-F5E3-44D7-BCF6-4895C4CD6C1E}"/>
          </ac:picMkLst>
        </pc:picChg>
      </pc:sldChg>
      <pc:sldChg chg="modSp add">
        <pc:chgData name="Jeremy Law" userId="a72cef7b-bc9a-4d3f-9be5-af73c961bdce" providerId="ADAL" clId="{568EF24A-9796-4C76-B9B0-DB66B7F1C909}" dt="2021-10-14T09:07:41.203" v="6411" actId="6549"/>
        <pc:sldMkLst>
          <pc:docMk/>
          <pc:sldMk cId="1651542614" sldId="258"/>
        </pc:sldMkLst>
        <pc:spChg chg="mod">
          <ac:chgData name="Jeremy Law" userId="a72cef7b-bc9a-4d3f-9be5-af73c961bdce" providerId="ADAL" clId="{568EF24A-9796-4C76-B9B0-DB66B7F1C909}" dt="2021-10-14T09:07:41.203" v="6411" actId="6549"/>
          <ac:spMkLst>
            <pc:docMk/>
            <pc:sldMk cId="1651542614" sldId="258"/>
            <ac:spMk id="2" creationId="{00000000-0000-0000-0000-000000000000}"/>
          </ac:spMkLst>
        </pc:spChg>
      </pc:sldChg>
      <pc:sldChg chg="modSp modAnim">
        <pc:chgData name="Jeremy Law" userId="a72cef7b-bc9a-4d3f-9be5-af73c961bdce" providerId="ADAL" clId="{568EF24A-9796-4C76-B9B0-DB66B7F1C909}" dt="2021-10-14T09:21:57.993" v="6439"/>
        <pc:sldMkLst>
          <pc:docMk/>
          <pc:sldMk cId="2834314999" sldId="259"/>
        </pc:sldMkLst>
        <pc:spChg chg="mod">
          <ac:chgData name="Jeremy Law" userId="a72cef7b-bc9a-4d3f-9be5-af73c961bdce" providerId="ADAL" clId="{568EF24A-9796-4C76-B9B0-DB66B7F1C909}" dt="2021-10-11T14:58:03.419" v="2091" actId="255"/>
          <ac:spMkLst>
            <pc:docMk/>
            <pc:sldMk cId="2834314999" sldId="259"/>
            <ac:spMk id="2" creationId="{00000000-0000-0000-0000-000000000000}"/>
          </ac:spMkLst>
        </pc:spChg>
        <pc:spChg chg="mod">
          <ac:chgData name="Jeremy Law" userId="a72cef7b-bc9a-4d3f-9be5-af73c961bdce" providerId="ADAL" clId="{568EF24A-9796-4C76-B9B0-DB66B7F1C909}" dt="2021-10-12T10:20:33.553" v="6315" actId="113"/>
          <ac:spMkLst>
            <pc:docMk/>
            <pc:sldMk cId="2834314999" sldId="259"/>
            <ac:spMk id="3" creationId="{00000000-0000-0000-0000-000000000000}"/>
          </ac:spMkLst>
        </pc:spChg>
      </pc:sldChg>
      <pc:sldChg chg="modSp modAnim">
        <pc:chgData name="Jeremy Law" userId="a72cef7b-bc9a-4d3f-9be5-af73c961bdce" providerId="ADAL" clId="{568EF24A-9796-4C76-B9B0-DB66B7F1C909}" dt="2021-10-11T15:03:08.042" v="2250" actId="114"/>
        <pc:sldMkLst>
          <pc:docMk/>
          <pc:sldMk cId="3017035134" sldId="260"/>
        </pc:sldMkLst>
        <pc:spChg chg="mod">
          <ac:chgData name="Jeremy Law" userId="a72cef7b-bc9a-4d3f-9be5-af73c961bdce" providerId="ADAL" clId="{568EF24A-9796-4C76-B9B0-DB66B7F1C909}" dt="2021-10-11T14:58:11.894" v="2092" actId="255"/>
          <ac:spMkLst>
            <pc:docMk/>
            <pc:sldMk cId="3017035134" sldId="260"/>
            <ac:spMk id="2" creationId="{00000000-0000-0000-0000-000000000000}"/>
          </ac:spMkLst>
        </pc:spChg>
        <pc:spChg chg="mod">
          <ac:chgData name="Jeremy Law" userId="a72cef7b-bc9a-4d3f-9be5-af73c961bdce" providerId="ADAL" clId="{568EF24A-9796-4C76-B9B0-DB66B7F1C909}" dt="2021-10-11T15:03:08.042" v="2250" actId="114"/>
          <ac:spMkLst>
            <pc:docMk/>
            <pc:sldMk cId="3017035134" sldId="260"/>
            <ac:spMk id="3" creationId="{00000000-0000-0000-0000-000000000000}"/>
          </ac:spMkLst>
        </pc:spChg>
      </pc:sldChg>
      <pc:sldChg chg="modSp modAnim">
        <pc:chgData name="Jeremy Law" userId="a72cef7b-bc9a-4d3f-9be5-af73c961bdce" providerId="ADAL" clId="{568EF24A-9796-4C76-B9B0-DB66B7F1C909}" dt="2021-10-12T09:51:23.282" v="6232"/>
        <pc:sldMkLst>
          <pc:docMk/>
          <pc:sldMk cId="481834356" sldId="261"/>
        </pc:sldMkLst>
        <pc:spChg chg="mod">
          <ac:chgData name="Jeremy Law" userId="a72cef7b-bc9a-4d3f-9be5-af73c961bdce" providerId="ADAL" clId="{568EF24A-9796-4C76-B9B0-DB66B7F1C909}" dt="2021-10-11T15:04:05.024" v="2286" actId="27636"/>
          <ac:spMkLst>
            <pc:docMk/>
            <pc:sldMk cId="481834356" sldId="261"/>
            <ac:spMk id="2" creationId="{00000000-0000-0000-0000-000000000000}"/>
          </ac:spMkLst>
        </pc:spChg>
        <pc:spChg chg="mod">
          <ac:chgData name="Jeremy Law" userId="a72cef7b-bc9a-4d3f-9be5-af73c961bdce" providerId="ADAL" clId="{568EF24A-9796-4C76-B9B0-DB66B7F1C909}" dt="2021-10-12T08:37:36.875" v="3133" actId="20577"/>
          <ac:spMkLst>
            <pc:docMk/>
            <pc:sldMk cId="481834356" sldId="261"/>
            <ac:spMk id="3" creationId="{00000000-0000-0000-0000-000000000000}"/>
          </ac:spMkLst>
        </pc:spChg>
      </pc:sldChg>
      <pc:sldChg chg="del">
        <pc:chgData name="Jeremy Law" userId="a72cef7b-bc9a-4d3f-9be5-af73c961bdce" providerId="ADAL" clId="{568EF24A-9796-4C76-B9B0-DB66B7F1C909}" dt="2021-10-12T09:25:48.048" v="5278" actId="2696"/>
        <pc:sldMkLst>
          <pc:docMk/>
          <pc:sldMk cId="2444080970" sldId="262"/>
        </pc:sldMkLst>
      </pc:sldChg>
      <pc:sldChg chg="modSp add modAnim">
        <pc:chgData name="Jeremy Law" userId="a72cef7b-bc9a-4d3f-9be5-af73c961bdce" providerId="ADAL" clId="{568EF24A-9796-4C76-B9B0-DB66B7F1C909}" dt="2021-10-14T08:47:25.124" v="6351" actId="20577"/>
        <pc:sldMkLst>
          <pc:docMk/>
          <pc:sldMk cId="3388401523" sldId="263"/>
        </pc:sldMkLst>
        <pc:spChg chg="mod">
          <ac:chgData name="Jeremy Law" userId="a72cef7b-bc9a-4d3f-9be5-af73c961bdce" providerId="ADAL" clId="{568EF24A-9796-4C76-B9B0-DB66B7F1C909}" dt="2021-10-14T08:47:25.124" v="6351" actId="20577"/>
          <ac:spMkLst>
            <pc:docMk/>
            <pc:sldMk cId="3388401523" sldId="263"/>
            <ac:spMk id="3" creationId="{00000000-0000-0000-0000-000000000000}"/>
          </ac:spMkLst>
        </pc:spChg>
      </pc:sldChg>
      <pc:sldChg chg="modSp add modAnim">
        <pc:chgData name="Jeremy Law" userId="a72cef7b-bc9a-4d3f-9be5-af73c961bdce" providerId="ADAL" clId="{568EF24A-9796-4C76-B9B0-DB66B7F1C909}" dt="2021-10-12T09:59:04.358" v="6277" actId="313"/>
        <pc:sldMkLst>
          <pc:docMk/>
          <pc:sldMk cId="864774043" sldId="264"/>
        </pc:sldMkLst>
        <pc:spChg chg="mod">
          <ac:chgData name="Jeremy Law" userId="a72cef7b-bc9a-4d3f-9be5-af73c961bdce" providerId="ADAL" clId="{568EF24A-9796-4C76-B9B0-DB66B7F1C909}" dt="2021-10-11T14:02:06.619" v="1163" actId="313"/>
          <ac:spMkLst>
            <pc:docMk/>
            <pc:sldMk cId="864774043" sldId="264"/>
            <ac:spMk id="2" creationId="{00000000-0000-0000-0000-000000000000}"/>
          </ac:spMkLst>
        </pc:spChg>
        <pc:spChg chg="mod">
          <ac:chgData name="Jeremy Law" userId="a72cef7b-bc9a-4d3f-9be5-af73c961bdce" providerId="ADAL" clId="{568EF24A-9796-4C76-B9B0-DB66B7F1C909}" dt="2021-10-12T09:59:04.358" v="6277" actId="313"/>
          <ac:spMkLst>
            <pc:docMk/>
            <pc:sldMk cId="864774043" sldId="264"/>
            <ac:spMk id="3" creationId="{00000000-0000-0000-0000-000000000000}"/>
          </ac:spMkLst>
        </pc:spChg>
      </pc:sldChg>
      <pc:sldChg chg="modSp add modAnim">
        <pc:chgData name="Jeremy Law" userId="a72cef7b-bc9a-4d3f-9be5-af73c961bdce" providerId="ADAL" clId="{568EF24A-9796-4C76-B9B0-DB66B7F1C909}" dt="2021-10-12T09:59:51.510" v="6278"/>
        <pc:sldMkLst>
          <pc:docMk/>
          <pc:sldMk cId="2300646216" sldId="265"/>
        </pc:sldMkLst>
        <pc:spChg chg="mod">
          <ac:chgData name="Jeremy Law" userId="a72cef7b-bc9a-4d3f-9be5-af73c961bdce" providerId="ADAL" clId="{568EF24A-9796-4C76-B9B0-DB66B7F1C909}" dt="2021-10-12T09:47:15.202" v="6223" actId="20577"/>
          <ac:spMkLst>
            <pc:docMk/>
            <pc:sldMk cId="2300646216" sldId="265"/>
            <ac:spMk id="3" creationId="{00000000-0000-0000-0000-000000000000}"/>
          </ac:spMkLst>
        </pc:spChg>
      </pc:sldChg>
      <pc:sldChg chg="delSp modSp add modAnim addCm">
        <pc:chgData name="Jeremy Law" userId="a72cef7b-bc9a-4d3f-9be5-af73c961bdce" providerId="ADAL" clId="{568EF24A-9796-4C76-B9B0-DB66B7F1C909}" dt="2021-10-12T09:50:24.063" v="6227"/>
        <pc:sldMkLst>
          <pc:docMk/>
          <pc:sldMk cId="4059192912" sldId="266"/>
        </pc:sldMkLst>
        <pc:spChg chg="mod">
          <ac:chgData name="Jeremy Law" userId="a72cef7b-bc9a-4d3f-9be5-af73c961bdce" providerId="ADAL" clId="{568EF24A-9796-4C76-B9B0-DB66B7F1C909}" dt="2021-10-11T14:57:56.547" v="2090" actId="255"/>
          <ac:spMkLst>
            <pc:docMk/>
            <pc:sldMk cId="4059192912" sldId="266"/>
            <ac:spMk id="2" creationId="{00000000-0000-0000-0000-000000000000}"/>
          </ac:spMkLst>
        </pc:spChg>
        <pc:spChg chg="mod">
          <ac:chgData name="Jeremy Law" userId="a72cef7b-bc9a-4d3f-9be5-af73c961bdce" providerId="ADAL" clId="{568EF24A-9796-4C76-B9B0-DB66B7F1C909}" dt="2021-10-11T14:53:59.343" v="1913" actId="27636"/>
          <ac:spMkLst>
            <pc:docMk/>
            <pc:sldMk cId="4059192912" sldId="266"/>
            <ac:spMk id="3" creationId="{00000000-0000-0000-0000-000000000000}"/>
          </ac:spMkLst>
        </pc:spChg>
        <pc:picChg chg="del">
          <ac:chgData name="Jeremy Law" userId="a72cef7b-bc9a-4d3f-9be5-af73c961bdce" providerId="ADAL" clId="{568EF24A-9796-4C76-B9B0-DB66B7F1C909}" dt="2021-10-11T14:50:53.218" v="1884"/>
          <ac:picMkLst>
            <pc:docMk/>
            <pc:sldMk cId="4059192912" sldId="266"/>
            <ac:picMk id="5" creationId="{E8191E2E-F5E3-44D7-BCF6-4895C4CD6C1E}"/>
          </ac:picMkLst>
        </pc:picChg>
      </pc:sldChg>
      <pc:sldChg chg="modSp add modAnim">
        <pc:chgData name="Jeremy Law" userId="a72cef7b-bc9a-4d3f-9be5-af73c961bdce" providerId="ADAL" clId="{568EF24A-9796-4C76-B9B0-DB66B7F1C909}" dt="2021-10-12T07:51:16.624" v="3036" actId="6549"/>
        <pc:sldMkLst>
          <pc:docMk/>
          <pc:sldMk cId="4175245682" sldId="267"/>
        </pc:sldMkLst>
        <pc:spChg chg="mod">
          <ac:chgData name="Jeremy Law" userId="a72cef7b-bc9a-4d3f-9be5-af73c961bdce" providerId="ADAL" clId="{568EF24A-9796-4C76-B9B0-DB66B7F1C909}" dt="2021-10-12T07:51:16.624" v="3036" actId="6549"/>
          <ac:spMkLst>
            <pc:docMk/>
            <pc:sldMk cId="4175245682" sldId="267"/>
            <ac:spMk id="3" creationId="{00000000-0000-0000-0000-000000000000}"/>
          </ac:spMkLst>
        </pc:spChg>
      </pc:sldChg>
      <pc:sldChg chg="addSp modSp add mod setBg modAnim">
        <pc:chgData name="Jeremy Law" userId="a72cef7b-bc9a-4d3f-9be5-af73c961bdce" providerId="ADAL" clId="{568EF24A-9796-4C76-B9B0-DB66B7F1C909}" dt="2021-10-12T08:33:07.987" v="3041" actId="26606"/>
        <pc:sldMkLst>
          <pc:docMk/>
          <pc:sldMk cId="3749902423" sldId="268"/>
        </pc:sldMkLst>
        <pc:spChg chg="mod">
          <ac:chgData name="Jeremy Law" userId="a72cef7b-bc9a-4d3f-9be5-af73c961bdce" providerId="ADAL" clId="{568EF24A-9796-4C76-B9B0-DB66B7F1C909}" dt="2021-10-12T08:33:07.987" v="3041" actId="26606"/>
          <ac:spMkLst>
            <pc:docMk/>
            <pc:sldMk cId="3749902423" sldId="268"/>
            <ac:spMk id="2" creationId="{00000000-0000-0000-0000-000000000000}"/>
          </ac:spMkLst>
        </pc:spChg>
        <pc:spChg chg="mod">
          <ac:chgData name="Jeremy Law" userId="a72cef7b-bc9a-4d3f-9be5-af73c961bdce" providerId="ADAL" clId="{568EF24A-9796-4C76-B9B0-DB66B7F1C909}" dt="2021-10-12T08:33:07.987" v="3041" actId="26606"/>
          <ac:spMkLst>
            <pc:docMk/>
            <pc:sldMk cId="3749902423" sldId="268"/>
            <ac:spMk id="3" creationId="{00000000-0000-0000-0000-000000000000}"/>
          </ac:spMkLst>
        </pc:spChg>
        <pc:spChg chg="add">
          <ac:chgData name="Jeremy Law" userId="a72cef7b-bc9a-4d3f-9be5-af73c961bdce" providerId="ADAL" clId="{568EF24A-9796-4C76-B9B0-DB66B7F1C909}" dt="2021-10-12T08:33:07.987" v="3041" actId="26606"/>
          <ac:spMkLst>
            <pc:docMk/>
            <pc:sldMk cId="3749902423" sldId="268"/>
            <ac:spMk id="10" creationId="{22589B50-D615-4630-B6F7-29E99FF2C4AB}"/>
          </ac:spMkLst>
        </pc:spChg>
        <pc:spChg chg="add">
          <ac:chgData name="Jeremy Law" userId="a72cef7b-bc9a-4d3f-9be5-af73c961bdce" providerId="ADAL" clId="{568EF24A-9796-4C76-B9B0-DB66B7F1C909}" dt="2021-10-12T08:33:07.987" v="3041" actId="26606"/>
          <ac:spMkLst>
            <pc:docMk/>
            <pc:sldMk cId="3749902423" sldId="268"/>
            <ac:spMk id="12" creationId="{B87A83DF-4E7A-4A81-867E-10E29C4BD3EB}"/>
          </ac:spMkLst>
        </pc:spChg>
        <pc:spChg chg="add">
          <ac:chgData name="Jeremy Law" userId="a72cef7b-bc9a-4d3f-9be5-af73c961bdce" providerId="ADAL" clId="{568EF24A-9796-4C76-B9B0-DB66B7F1C909}" dt="2021-10-12T08:33:07.987" v="3041" actId="26606"/>
          <ac:spMkLst>
            <pc:docMk/>
            <pc:sldMk cId="3749902423" sldId="268"/>
            <ac:spMk id="14" creationId="{435515D7-4CE9-4558-BA93-E245EFB64CD4}"/>
          </ac:spMkLst>
        </pc:spChg>
        <pc:picChg chg="add mod">
          <ac:chgData name="Jeremy Law" userId="a72cef7b-bc9a-4d3f-9be5-af73c961bdce" providerId="ADAL" clId="{568EF24A-9796-4C76-B9B0-DB66B7F1C909}" dt="2021-10-12T08:33:07.987" v="3041" actId="26606"/>
          <ac:picMkLst>
            <pc:docMk/>
            <pc:sldMk cId="3749902423" sldId="268"/>
            <ac:picMk id="5" creationId="{2630BE34-BEEB-433D-8F90-9BB6B90E08F3}"/>
          </ac:picMkLst>
        </pc:picChg>
      </pc:sldChg>
      <pc:sldChg chg="modSp add modAnim">
        <pc:chgData name="Jeremy Law" userId="a72cef7b-bc9a-4d3f-9be5-af73c961bdce" providerId="ADAL" clId="{568EF24A-9796-4C76-B9B0-DB66B7F1C909}" dt="2021-10-14T08:53:18.610" v="6352" actId="20577"/>
        <pc:sldMkLst>
          <pc:docMk/>
          <pc:sldMk cId="16951529" sldId="269"/>
        </pc:sldMkLst>
        <pc:spChg chg="mod">
          <ac:chgData name="Jeremy Law" userId="a72cef7b-bc9a-4d3f-9be5-af73c961bdce" providerId="ADAL" clId="{568EF24A-9796-4C76-B9B0-DB66B7F1C909}" dt="2021-10-14T08:53:18.610" v="6352" actId="20577"/>
          <ac:spMkLst>
            <pc:docMk/>
            <pc:sldMk cId="16951529" sldId="269"/>
            <ac:spMk id="3" creationId="{00000000-0000-0000-0000-000000000000}"/>
          </ac:spMkLst>
        </pc:spChg>
      </pc:sldChg>
      <pc:sldChg chg="addSp modSp add mod setBg modAnim">
        <pc:chgData name="Jeremy Law" userId="a72cef7b-bc9a-4d3f-9be5-af73c961bdce" providerId="ADAL" clId="{568EF24A-9796-4C76-B9B0-DB66B7F1C909}" dt="2021-10-14T08:58:16.310" v="6354" actId="6549"/>
        <pc:sldMkLst>
          <pc:docMk/>
          <pc:sldMk cId="3728779316" sldId="270"/>
        </pc:sldMkLst>
        <pc:spChg chg="mod">
          <ac:chgData name="Jeremy Law" userId="a72cef7b-bc9a-4d3f-9be5-af73c961bdce" providerId="ADAL" clId="{568EF24A-9796-4C76-B9B0-DB66B7F1C909}" dt="2021-10-12T09:01:10.701" v="4171" actId="26606"/>
          <ac:spMkLst>
            <pc:docMk/>
            <pc:sldMk cId="3728779316" sldId="270"/>
            <ac:spMk id="2" creationId="{00000000-0000-0000-0000-000000000000}"/>
          </ac:spMkLst>
        </pc:spChg>
        <pc:spChg chg="mod">
          <ac:chgData name="Jeremy Law" userId="a72cef7b-bc9a-4d3f-9be5-af73c961bdce" providerId="ADAL" clId="{568EF24A-9796-4C76-B9B0-DB66B7F1C909}" dt="2021-10-14T08:58:16.310" v="6354" actId="6549"/>
          <ac:spMkLst>
            <pc:docMk/>
            <pc:sldMk cId="3728779316" sldId="270"/>
            <ac:spMk id="3" creationId="{00000000-0000-0000-0000-000000000000}"/>
          </ac:spMkLst>
        </pc:spChg>
        <pc:spChg chg="add">
          <ac:chgData name="Jeremy Law" userId="a72cef7b-bc9a-4d3f-9be5-af73c961bdce" providerId="ADAL" clId="{568EF24A-9796-4C76-B9B0-DB66B7F1C909}" dt="2021-10-12T09:01:10.701" v="4171" actId="26606"/>
          <ac:spMkLst>
            <pc:docMk/>
            <pc:sldMk cId="3728779316" sldId="270"/>
            <ac:spMk id="36" creationId="{CE6C63DC-BAE4-42B6-8FDF-F6467C2D23AC}"/>
          </ac:spMkLst>
        </pc:spChg>
        <pc:spChg chg="add">
          <ac:chgData name="Jeremy Law" userId="a72cef7b-bc9a-4d3f-9be5-af73c961bdce" providerId="ADAL" clId="{568EF24A-9796-4C76-B9B0-DB66B7F1C909}" dt="2021-10-12T09:01:10.701" v="4171" actId="26606"/>
          <ac:spMkLst>
            <pc:docMk/>
            <pc:sldMk cId="3728779316" sldId="270"/>
            <ac:spMk id="38" creationId="{BFE4781A-41C7-4F27-8792-A74EFB8E5CF1}"/>
          </ac:spMkLst>
        </pc:spChg>
        <pc:spChg chg="add">
          <ac:chgData name="Jeremy Law" userId="a72cef7b-bc9a-4d3f-9be5-af73c961bdce" providerId="ADAL" clId="{568EF24A-9796-4C76-B9B0-DB66B7F1C909}" dt="2021-10-12T09:01:10.701" v="4171" actId="26606"/>
          <ac:spMkLst>
            <pc:docMk/>
            <pc:sldMk cId="3728779316" sldId="270"/>
            <ac:spMk id="40" creationId="{CD306B45-25EE-434D-ABA9-A27B79320CFF}"/>
          </ac:spMkLst>
        </pc:spChg>
        <pc:spChg chg="add">
          <ac:chgData name="Jeremy Law" userId="a72cef7b-bc9a-4d3f-9be5-af73c961bdce" providerId="ADAL" clId="{568EF24A-9796-4C76-B9B0-DB66B7F1C909}" dt="2021-10-12T09:01:10.701" v="4171" actId="26606"/>
          <ac:spMkLst>
            <pc:docMk/>
            <pc:sldMk cId="3728779316" sldId="270"/>
            <ac:spMk id="42" creationId="{0A42F85E-4939-431E-8B4A-EC07C8E0AB65}"/>
          </ac:spMkLst>
        </pc:spChg>
        <pc:grpChg chg="add">
          <ac:chgData name="Jeremy Law" userId="a72cef7b-bc9a-4d3f-9be5-af73c961bdce" providerId="ADAL" clId="{568EF24A-9796-4C76-B9B0-DB66B7F1C909}" dt="2021-10-12T09:01:10.701" v="4171" actId="26606"/>
          <ac:grpSpMkLst>
            <pc:docMk/>
            <pc:sldMk cId="3728779316" sldId="270"/>
            <ac:grpSpMk id="8" creationId="{8CD25866-F15D-40A4-AEC5-47C044637AB7}"/>
          </ac:grpSpMkLst>
        </pc:grpChg>
        <pc:grpChg chg="add">
          <ac:chgData name="Jeremy Law" userId="a72cef7b-bc9a-4d3f-9be5-af73c961bdce" providerId="ADAL" clId="{568EF24A-9796-4C76-B9B0-DB66B7F1C909}" dt="2021-10-12T09:01:10.701" v="4171" actId="26606"/>
          <ac:grpSpMkLst>
            <pc:docMk/>
            <pc:sldMk cId="3728779316" sldId="270"/>
            <ac:grpSpMk id="22" creationId="{0C4A17ED-96AA-44A6-A050-E1A7A1CDD9E7}"/>
          </ac:grpSpMkLst>
        </pc:grpChg>
        <pc:grpChg chg="add">
          <ac:chgData name="Jeremy Law" userId="a72cef7b-bc9a-4d3f-9be5-af73c961bdce" providerId="ADAL" clId="{568EF24A-9796-4C76-B9B0-DB66B7F1C909}" dt="2021-10-12T09:01:10.701" v="4171" actId="26606"/>
          <ac:grpSpMkLst>
            <pc:docMk/>
            <pc:sldMk cId="3728779316" sldId="270"/>
            <ac:grpSpMk id="46" creationId="{5D2B17EF-74EB-4C33-B2E2-8E727B2E7D68}"/>
          </ac:grpSpMkLst>
        </pc:grpChg>
        <pc:cxnChg chg="add">
          <ac:chgData name="Jeremy Law" userId="a72cef7b-bc9a-4d3f-9be5-af73c961bdce" providerId="ADAL" clId="{568EF24A-9796-4C76-B9B0-DB66B7F1C909}" dt="2021-10-12T09:01:10.701" v="4171" actId="26606"/>
          <ac:cxnSpMkLst>
            <pc:docMk/>
            <pc:sldMk cId="3728779316" sldId="270"/>
            <ac:cxnSpMk id="44" creationId="{27EBB3F9-D6F7-4F6A-8843-9FEBA15E4969}"/>
          </ac:cxnSpMkLst>
        </pc:cxnChg>
      </pc:sldChg>
      <pc:sldChg chg="addSp delSp modSp add mod setBg">
        <pc:chgData name="Jeremy Law" userId="a72cef7b-bc9a-4d3f-9be5-af73c961bdce" providerId="ADAL" clId="{568EF24A-9796-4C76-B9B0-DB66B7F1C909}" dt="2021-10-12T09:00:07.607" v="4170" actId="14100"/>
        <pc:sldMkLst>
          <pc:docMk/>
          <pc:sldMk cId="21395881" sldId="271"/>
        </pc:sldMkLst>
        <pc:spChg chg="mod">
          <ac:chgData name="Jeremy Law" userId="a72cef7b-bc9a-4d3f-9be5-af73c961bdce" providerId="ADAL" clId="{568EF24A-9796-4C76-B9B0-DB66B7F1C909}" dt="2021-10-12T08:53:33.556" v="4044" actId="26606"/>
          <ac:spMkLst>
            <pc:docMk/>
            <pc:sldMk cId="21395881" sldId="271"/>
            <ac:spMk id="2" creationId="{00000000-0000-0000-0000-000000000000}"/>
          </ac:spMkLst>
        </pc:spChg>
        <pc:spChg chg="mod">
          <ac:chgData name="Jeremy Law" userId="a72cef7b-bc9a-4d3f-9be5-af73c961bdce" providerId="ADAL" clId="{568EF24A-9796-4C76-B9B0-DB66B7F1C909}" dt="2021-10-12T08:53:33.556" v="4044" actId="26606"/>
          <ac:spMkLst>
            <pc:docMk/>
            <pc:sldMk cId="21395881" sldId="271"/>
            <ac:spMk id="3" creationId="{00000000-0000-0000-0000-000000000000}"/>
          </ac:spMkLst>
        </pc:spChg>
        <pc:spChg chg="add del mod">
          <ac:chgData name="Jeremy Law" userId="a72cef7b-bc9a-4d3f-9be5-af73c961bdce" providerId="ADAL" clId="{568EF24A-9796-4C76-B9B0-DB66B7F1C909}" dt="2021-10-12T08:54:08.092" v="4070"/>
          <ac:spMkLst>
            <pc:docMk/>
            <pc:sldMk cId="21395881" sldId="271"/>
            <ac:spMk id="5" creationId="{FA49A08B-6DC0-4C1F-ABDE-8ED397485BC5}"/>
          </ac:spMkLst>
        </pc:spChg>
        <pc:spChg chg="add mod">
          <ac:chgData name="Jeremy Law" userId="a72cef7b-bc9a-4d3f-9be5-af73c961bdce" providerId="ADAL" clId="{568EF24A-9796-4C76-B9B0-DB66B7F1C909}" dt="2021-10-12T08:54:25.990" v="4083" actId="20577"/>
          <ac:spMkLst>
            <pc:docMk/>
            <pc:sldMk cId="21395881" sldId="271"/>
            <ac:spMk id="6" creationId="{461D64BC-45AF-4F60-AFB0-AE890D5CF880}"/>
          </ac:spMkLst>
        </pc:spChg>
        <pc:spChg chg="add">
          <ac:chgData name="Jeremy Law" userId="a72cef7b-bc9a-4d3f-9be5-af73c961bdce" providerId="ADAL" clId="{568EF24A-9796-4C76-B9B0-DB66B7F1C909}" dt="2021-10-12T08:53:33.556" v="4044" actId="26606"/>
          <ac:spMkLst>
            <pc:docMk/>
            <pc:sldMk cId="21395881" sldId="271"/>
            <ac:spMk id="10" creationId="{22589B50-D615-4630-B6F7-29E99FF2C4AB}"/>
          </ac:spMkLst>
        </pc:spChg>
        <pc:spChg chg="add">
          <ac:chgData name="Jeremy Law" userId="a72cef7b-bc9a-4d3f-9be5-af73c961bdce" providerId="ADAL" clId="{568EF24A-9796-4C76-B9B0-DB66B7F1C909}" dt="2021-10-12T08:53:33.556" v="4044" actId="26606"/>
          <ac:spMkLst>
            <pc:docMk/>
            <pc:sldMk cId="21395881" sldId="271"/>
            <ac:spMk id="12" creationId="{B87A83DF-4E7A-4A81-867E-10E29C4BD3EB}"/>
          </ac:spMkLst>
        </pc:spChg>
        <pc:spChg chg="add">
          <ac:chgData name="Jeremy Law" userId="a72cef7b-bc9a-4d3f-9be5-af73c961bdce" providerId="ADAL" clId="{568EF24A-9796-4C76-B9B0-DB66B7F1C909}" dt="2021-10-12T08:53:33.556" v="4044" actId="26606"/>
          <ac:spMkLst>
            <pc:docMk/>
            <pc:sldMk cId="21395881" sldId="271"/>
            <ac:spMk id="14" creationId="{435515D7-4CE9-4558-BA93-E245EFB64CD4}"/>
          </ac:spMkLst>
        </pc:spChg>
        <pc:graphicFrameChg chg="add mod modGraphic">
          <ac:chgData name="Jeremy Law" userId="a72cef7b-bc9a-4d3f-9be5-af73c961bdce" providerId="ADAL" clId="{568EF24A-9796-4C76-B9B0-DB66B7F1C909}" dt="2021-10-12T09:00:07.607" v="4170" actId="14100"/>
          <ac:graphicFrameMkLst>
            <pc:docMk/>
            <pc:sldMk cId="21395881" sldId="271"/>
            <ac:graphicFrameMk id="4" creationId="{1CF24591-5DA4-4205-98EC-1F03773771D6}"/>
          </ac:graphicFrameMkLst>
        </pc:graphicFrameChg>
      </pc:sldChg>
      <pc:sldChg chg="modSp add modAnim">
        <pc:chgData name="Jeremy Law" userId="a72cef7b-bc9a-4d3f-9be5-af73c961bdce" providerId="ADAL" clId="{568EF24A-9796-4C76-B9B0-DB66B7F1C909}" dt="2021-10-12T10:01:56.529" v="6297" actId="20577"/>
        <pc:sldMkLst>
          <pc:docMk/>
          <pc:sldMk cId="2767623087" sldId="272"/>
        </pc:sldMkLst>
        <pc:spChg chg="mod">
          <ac:chgData name="Jeremy Law" userId="a72cef7b-bc9a-4d3f-9be5-af73c961bdce" providerId="ADAL" clId="{568EF24A-9796-4C76-B9B0-DB66B7F1C909}" dt="2021-10-12T09:03:10.042" v="4260" actId="6549"/>
          <ac:spMkLst>
            <pc:docMk/>
            <pc:sldMk cId="2767623087" sldId="272"/>
            <ac:spMk id="2" creationId="{00000000-0000-0000-0000-000000000000}"/>
          </ac:spMkLst>
        </pc:spChg>
        <pc:spChg chg="mod">
          <ac:chgData name="Jeremy Law" userId="a72cef7b-bc9a-4d3f-9be5-af73c961bdce" providerId="ADAL" clId="{568EF24A-9796-4C76-B9B0-DB66B7F1C909}" dt="2021-10-12T10:01:56.529" v="6297" actId="20577"/>
          <ac:spMkLst>
            <pc:docMk/>
            <pc:sldMk cId="2767623087" sldId="272"/>
            <ac:spMk id="3" creationId="{00000000-0000-0000-0000-000000000000}"/>
          </ac:spMkLst>
        </pc:spChg>
      </pc:sldChg>
      <pc:sldChg chg="modSp add modAnim">
        <pc:chgData name="Jeremy Law" userId="a72cef7b-bc9a-4d3f-9be5-af73c961bdce" providerId="ADAL" clId="{568EF24A-9796-4C76-B9B0-DB66B7F1C909}" dt="2021-10-12T10:02:28.966" v="6298" actId="5793"/>
        <pc:sldMkLst>
          <pc:docMk/>
          <pc:sldMk cId="853248732" sldId="273"/>
        </pc:sldMkLst>
        <pc:spChg chg="mod">
          <ac:chgData name="Jeremy Law" userId="a72cef7b-bc9a-4d3f-9be5-af73c961bdce" providerId="ADAL" clId="{568EF24A-9796-4C76-B9B0-DB66B7F1C909}" dt="2021-10-12T10:02:28.966" v="6298" actId="5793"/>
          <ac:spMkLst>
            <pc:docMk/>
            <pc:sldMk cId="853248732" sldId="273"/>
            <ac:spMk id="3" creationId="{00000000-0000-0000-0000-000000000000}"/>
          </ac:spMkLst>
        </pc:spChg>
      </pc:sldChg>
      <pc:sldChg chg="add del">
        <pc:chgData name="Jeremy Law" userId="a72cef7b-bc9a-4d3f-9be5-af73c961bdce" providerId="ADAL" clId="{568EF24A-9796-4C76-B9B0-DB66B7F1C909}" dt="2021-10-12T09:25:52.565" v="5279" actId="2696"/>
        <pc:sldMkLst>
          <pc:docMk/>
          <pc:sldMk cId="464923733" sldId="274"/>
        </pc:sldMkLst>
      </pc:sldChg>
      <pc:sldChg chg="modSp add modAnim">
        <pc:chgData name="Jeremy Law" userId="a72cef7b-bc9a-4d3f-9be5-af73c961bdce" providerId="ADAL" clId="{568EF24A-9796-4C76-B9B0-DB66B7F1C909}" dt="2021-10-12T09:53:45.278" v="6255"/>
        <pc:sldMkLst>
          <pc:docMk/>
          <pc:sldMk cId="4095244119" sldId="275"/>
        </pc:sldMkLst>
        <pc:spChg chg="mod">
          <ac:chgData name="Jeremy Law" userId="a72cef7b-bc9a-4d3f-9be5-af73c961bdce" providerId="ADAL" clId="{568EF24A-9796-4C76-B9B0-DB66B7F1C909}" dt="2021-10-12T09:24:33.097" v="5261" actId="27636"/>
          <ac:spMkLst>
            <pc:docMk/>
            <pc:sldMk cId="4095244119" sldId="275"/>
            <ac:spMk id="3" creationId="{00000000-0000-0000-0000-000000000000}"/>
          </ac:spMkLst>
        </pc:spChg>
      </pc:sldChg>
      <pc:sldChg chg="addSp modSp add mod setBg modAnim setClrOvrMap">
        <pc:chgData name="Jeremy Law" userId="a72cef7b-bc9a-4d3f-9be5-af73c961bdce" providerId="ADAL" clId="{568EF24A-9796-4C76-B9B0-DB66B7F1C909}" dt="2021-10-14T09:03:42.963" v="6364" actId="26606"/>
        <pc:sldMkLst>
          <pc:docMk/>
          <pc:sldMk cId="3761535819" sldId="276"/>
        </pc:sldMkLst>
        <pc:spChg chg="mod">
          <ac:chgData name="Jeremy Law" userId="a72cef7b-bc9a-4d3f-9be5-af73c961bdce" providerId="ADAL" clId="{568EF24A-9796-4C76-B9B0-DB66B7F1C909}" dt="2021-10-14T09:03:42.963" v="6364" actId="26606"/>
          <ac:spMkLst>
            <pc:docMk/>
            <pc:sldMk cId="3761535819" sldId="276"/>
            <ac:spMk id="2" creationId="{00000000-0000-0000-0000-000000000000}"/>
          </ac:spMkLst>
        </pc:spChg>
        <pc:spChg chg="mod">
          <ac:chgData name="Jeremy Law" userId="a72cef7b-bc9a-4d3f-9be5-af73c961bdce" providerId="ADAL" clId="{568EF24A-9796-4C76-B9B0-DB66B7F1C909}" dt="2021-10-14T09:03:42.963" v="6364" actId="26606"/>
          <ac:spMkLst>
            <pc:docMk/>
            <pc:sldMk cId="3761535819" sldId="276"/>
            <ac:spMk id="3" creationId="{00000000-0000-0000-0000-000000000000}"/>
          </ac:spMkLst>
        </pc:spChg>
        <pc:spChg chg="add">
          <ac:chgData name="Jeremy Law" userId="a72cef7b-bc9a-4d3f-9be5-af73c961bdce" providerId="ADAL" clId="{568EF24A-9796-4C76-B9B0-DB66B7F1C909}" dt="2021-10-14T09:03:42.963" v="6364" actId="26606"/>
          <ac:spMkLst>
            <pc:docMk/>
            <pc:sldMk cId="3761535819" sldId="276"/>
            <ac:spMk id="36" creationId="{CE6C63DC-BAE4-42B6-8FDF-F6467C2D23AC}"/>
          </ac:spMkLst>
        </pc:spChg>
        <pc:spChg chg="add">
          <ac:chgData name="Jeremy Law" userId="a72cef7b-bc9a-4d3f-9be5-af73c961bdce" providerId="ADAL" clId="{568EF24A-9796-4C76-B9B0-DB66B7F1C909}" dt="2021-10-14T09:03:42.963" v="6364" actId="26606"/>
          <ac:spMkLst>
            <pc:docMk/>
            <pc:sldMk cId="3761535819" sldId="276"/>
            <ac:spMk id="38" creationId="{BFE4781A-41C7-4F27-8792-A74EFB8E5CF1}"/>
          </ac:spMkLst>
        </pc:spChg>
        <pc:spChg chg="add">
          <ac:chgData name="Jeremy Law" userId="a72cef7b-bc9a-4d3f-9be5-af73c961bdce" providerId="ADAL" clId="{568EF24A-9796-4C76-B9B0-DB66B7F1C909}" dt="2021-10-14T09:03:42.963" v="6364" actId="26606"/>
          <ac:spMkLst>
            <pc:docMk/>
            <pc:sldMk cId="3761535819" sldId="276"/>
            <ac:spMk id="40" creationId="{5BE0789E-91A7-4246-978E-A17FE1BF952A}"/>
          </ac:spMkLst>
        </pc:spChg>
        <pc:spChg chg="add">
          <ac:chgData name="Jeremy Law" userId="a72cef7b-bc9a-4d3f-9be5-af73c961bdce" providerId="ADAL" clId="{568EF24A-9796-4C76-B9B0-DB66B7F1C909}" dt="2021-10-14T09:03:42.963" v="6364" actId="26606"/>
          <ac:spMkLst>
            <pc:docMk/>
            <pc:sldMk cId="3761535819" sldId="276"/>
            <ac:spMk id="56" creationId="{15EDA122-4530-45D2-A70A-B1A967AAE566}"/>
          </ac:spMkLst>
        </pc:spChg>
        <pc:spChg chg="add">
          <ac:chgData name="Jeremy Law" userId="a72cef7b-bc9a-4d3f-9be5-af73c961bdce" providerId="ADAL" clId="{568EF24A-9796-4C76-B9B0-DB66B7F1C909}" dt="2021-10-14T09:03:42.963" v="6364" actId="26606"/>
          <ac:spMkLst>
            <pc:docMk/>
            <pc:sldMk cId="3761535819" sldId="276"/>
            <ac:spMk id="58" creationId="{9782F52E-0F94-4BFC-9F89-B054DDEAB9EF}"/>
          </ac:spMkLst>
        </pc:spChg>
        <pc:grpChg chg="add">
          <ac:chgData name="Jeremy Law" userId="a72cef7b-bc9a-4d3f-9be5-af73c961bdce" providerId="ADAL" clId="{568EF24A-9796-4C76-B9B0-DB66B7F1C909}" dt="2021-10-14T09:03:42.963" v="6364" actId="26606"/>
          <ac:grpSpMkLst>
            <pc:docMk/>
            <pc:sldMk cId="3761535819" sldId="276"/>
            <ac:grpSpMk id="8" creationId="{8CD25866-F15D-40A4-AEC5-47C044637AB7}"/>
          </ac:grpSpMkLst>
        </pc:grpChg>
        <pc:grpChg chg="add">
          <ac:chgData name="Jeremy Law" userId="a72cef7b-bc9a-4d3f-9be5-af73c961bdce" providerId="ADAL" clId="{568EF24A-9796-4C76-B9B0-DB66B7F1C909}" dt="2021-10-14T09:03:42.963" v="6364" actId="26606"/>
          <ac:grpSpMkLst>
            <pc:docMk/>
            <pc:sldMk cId="3761535819" sldId="276"/>
            <ac:grpSpMk id="22" creationId="{0C4A17ED-96AA-44A6-A050-E1A7A1CDD9E7}"/>
          </ac:grpSpMkLst>
        </pc:grpChg>
        <pc:grpChg chg="add">
          <ac:chgData name="Jeremy Law" userId="a72cef7b-bc9a-4d3f-9be5-af73c961bdce" providerId="ADAL" clId="{568EF24A-9796-4C76-B9B0-DB66B7F1C909}" dt="2021-10-14T09:03:42.963" v="6364" actId="26606"/>
          <ac:grpSpMkLst>
            <pc:docMk/>
            <pc:sldMk cId="3761535819" sldId="276"/>
            <ac:grpSpMk id="42" creationId="{3C6C0BD2-8B3C-4042-B4EE-5DB7665A3736}"/>
          </ac:grpSpMkLst>
        </pc:grpChg>
      </pc:sldChg>
      <pc:sldChg chg="addSp modSp add mod setBg modAnim setClrOvrMap">
        <pc:chgData name="Jeremy Law" userId="a72cef7b-bc9a-4d3f-9be5-af73c961bdce" providerId="ADAL" clId="{568EF24A-9796-4C76-B9B0-DB66B7F1C909}" dt="2021-10-14T09:05:55.104" v="6374" actId="6549"/>
        <pc:sldMkLst>
          <pc:docMk/>
          <pc:sldMk cId="1195543110" sldId="277"/>
        </pc:sldMkLst>
        <pc:spChg chg="mod">
          <ac:chgData name="Jeremy Law" userId="a72cef7b-bc9a-4d3f-9be5-af73c961bdce" providerId="ADAL" clId="{568EF24A-9796-4C76-B9B0-DB66B7F1C909}" dt="2021-10-14T09:05:21.420" v="6365" actId="26606"/>
          <ac:spMkLst>
            <pc:docMk/>
            <pc:sldMk cId="1195543110" sldId="277"/>
            <ac:spMk id="2" creationId="{00000000-0000-0000-0000-000000000000}"/>
          </ac:spMkLst>
        </pc:spChg>
        <pc:spChg chg="mod">
          <ac:chgData name="Jeremy Law" userId="a72cef7b-bc9a-4d3f-9be5-af73c961bdce" providerId="ADAL" clId="{568EF24A-9796-4C76-B9B0-DB66B7F1C909}" dt="2021-10-14T09:05:55.104" v="6374" actId="6549"/>
          <ac:spMkLst>
            <pc:docMk/>
            <pc:sldMk cId="1195543110" sldId="277"/>
            <ac:spMk id="3" creationId="{00000000-0000-0000-0000-000000000000}"/>
          </ac:spMkLst>
        </pc:spChg>
        <pc:spChg chg="add">
          <ac:chgData name="Jeremy Law" userId="a72cef7b-bc9a-4d3f-9be5-af73c961bdce" providerId="ADAL" clId="{568EF24A-9796-4C76-B9B0-DB66B7F1C909}" dt="2021-10-14T09:05:21.420" v="6365" actId="26606"/>
          <ac:spMkLst>
            <pc:docMk/>
            <pc:sldMk cId="1195543110" sldId="277"/>
            <ac:spMk id="36" creationId="{CE6C63DC-BAE4-42B6-8FDF-F6467C2D23AC}"/>
          </ac:spMkLst>
        </pc:spChg>
        <pc:spChg chg="add">
          <ac:chgData name="Jeremy Law" userId="a72cef7b-bc9a-4d3f-9be5-af73c961bdce" providerId="ADAL" clId="{568EF24A-9796-4C76-B9B0-DB66B7F1C909}" dt="2021-10-14T09:05:21.420" v="6365" actId="26606"/>
          <ac:spMkLst>
            <pc:docMk/>
            <pc:sldMk cId="1195543110" sldId="277"/>
            <ac:spMk id="38" creationId="{BFE4781A-41C7-4F27-8792-A74EFB8E5CF1}"/>
          </ac:spMkLst>
        </pc:spChg>
        <pc:spChg chg="add">
          <ac:chgData name="Jeremy Law" userId="a72cef7b-bc9a-4d3f-9be5-af73c961bdce" providerId="ADAL" clId="{568EF24A-9796-4C76-B9B0-DB66B7F1C909}" dt="2021-10-14T09:05:21.420" v="6365" actId="26606"/>
          <ac:spMkLst>
            <pc:docMk/>
            <pc:sldMk cId="1195543110" sldId="277"/>
            <ac:spMk id="40" creationId="{5BE0789E-91A7-4246-978E-A17FE1BF952A}"/>
          </ac:spMkLst>
        </pc:spChg>
        <pc:spChg chg="add">
          <ac:chgData name="Jeremy Law" userId="a72cef7b-bc9a-4d3f-9be5-af73c961bdce" providerId="ADAL" clId="{568EF24A-9796-4C76-B9B0-DB66B7F1C909}" dt="2021-10-14T09:05:21.420" v="6365" actId="26606"/>
          <ac:spMkLst>
            <pc:docMk/>
            <pc:sldMk cId="1195543110" sldId="277"/>
            <ac:spMk id="56" creationId="{15EDA122-4530-45D2-A70A-B1A967AAE566}"/>
          </ac:spMkLst>
        </pc:spChg>
        <pc:spChg chg="add">
          <ac:chgData name="Jeremy Law" userId="a72cef7b-bc9a-4d3f-9be5-af73c961bdce" providerId="ADAL" clId="{568EF24A-9796-4C76-B9B0-DB66B7F1C909}" dt="2021-10-14T09:05:21.420" v="6365" actId="26606"/>
          <ac:spMkLst>
            <pc:docMk/>
            <pc:sldMk cId="1195543110" sldId="277"/>
            <ac:spMk id="58" creationId="{9782F52E-0F94-4BFC-9F89-B054DDEAB9EF}"/>
          </ac:spMkLst>
        </pc:spChg>
        <pc:grpChg chg="add">
          <ac:chgData name="Jeremy Law" userId="a72cef7b-bc9a-4d3f-9be5-af73c961bdce" providerId="ADAL" clId="{568EF24A-9796-4C76-B9B0-DB66B7F1C909}" dt="2021-10-14T09:05:21.420" v="6365" actId="26606"/>
          <ac:grpSpMkLst>
            <pc:docMk/>
            <pc:sldMk cId="1195543110" sldId="277"/>
            <ac:grpSpMk id="8" creationId="{8CD25866-F15D-40A4-AEC5-47C044637AB7}"/>
          </ac:grpSpMkLst>
        </pc:grpChg>
        <pc:grpChg chg="add">
          <ac:chgData name="Jeremy Law" userId="a72cef7b-bc9a-4d3f-9be5-af73c961bdce" providerId="ADAL" clId="{568EF24A-9796-4C76-B9B0-DB66B7F1C909}" dt="2021-10-14T09:05:21.420" v="6365" actId="26606"/>
          <ac:grpSpMkLst>
            <pc:docMk/>
            <pc:sldMk cId="1195543110" sldId="277"/>
            <ac:grpSpMk id="22" creationId="{0C4A17ED-96AA-44A6-A050-E1A7A1CDD9E7}"/>
          </ac:grpSpMkLst>
        </pc:grpChg>
        <pc:grpChg chg="add">
          <ac:chgData name="Jeremy Law" userId="a72cef7b-bc9a-4d3f-9be5-af73c961bdce" providerId="ADAL" clId="{568EF24A-9796-4C76-B9B0-DB66B7F1C909}" dt="2021-10-14T09:05:21.420" v="6365" actId="26606"/>
          <ac:grpSpMkLst>
            <pc:docMk/>
            <pc:sldMk cId="1195543110" sldId="277"/>
            <ac:grpSpMk id="42" creationId="{3C6C0BD2-8B3C-4042-B4EE-5DB7665A3736}"/>
          </ac:grpSpMkLst>
        </pc:grpChg>
      </pc:sldChg>
      <pc:sldChg chg="addSp delSp modSp add mod setBg modAnim">
        <pc:chgData name="Jeremy Law" userId="a72cef7b-bc9a-4d3f-9be5-af73c961bdce" providerId="ADAL" clId="{568EF24A-9796-4C76-B9B0-DB66B7F1C909}" dt="2021-10-14T09:19:59.044" v="6436" actId="14100"/>
        <pc:sldMkLst>
          <pc:docMk/>
          <pc:sldMk cId="3819275704" sldId="278"/>
        </pc:sldMkLst>
        <pc:spChg chg="mod">
          <ac:chgData name="Jeremy Law" userId="a72cef7b-bc9a-4d3f-9be5-af73c961bdce" providerId="ADAL" clId="{568EF24A-9796-4C76-B9B0-DB66B7F1C909}" dt="2021-10-14T09:19:50.124" v="6435" actId="26606"/>
          <ac:spMkLst>
            <pc:docMk/>
            <pc:sldMk cId="3819275704" sldId="278"/>
            <ac:spMk id="2" creationId="{00000000-0000-0000-0000-000000000000}"/>
          </ac:spMkLst>
        </pc:spChg>
        <pc:spChg chg="mod">
          <ac:chgData name="Jeremy Law" userId="a72cef7b-bc9a-4d3f-9be5-af73c961bdce" providerId="ADAL" clId="{568EF24A-9796-4C76-B9B0-DB66B7F1C909}" dt="2021-10-14T09:19:50.124" v="6435" actId="26606"/>
          <ac:spMkLst>
            <pc:docMk/>
            <pc:sldMk cId="3819275704" sldId="278"/>
            <ac:spMk id="3" creationId="{00000000-0000-0000-0000-000000000000}"/>
          </ac:spMkLst>
        </pc:spChg>
        <pc:spChg chg="add">
          <ac:chgData name="Jeremy Law" userId="a72cef7b-bc9a-4d3f-9be5-af73c961bdce" providerId="ADAL" clId="{568EF24A-9796-4C76-B9B0-DB66B7F1C909}" dt="2021-10-14T09:19:50.124" v="6435" actId="26606"/>
          <ac:spMkLst>
            <pc:docMk/>
            <pc:sldMk cId="3819275704" sldId="278"/>
            <ac:spMk id="72" creationId="{A692209D-B607-46C3-8560-07AF72291659}"/>
          </ac:spMkLst>
        </pc:spChg>
        <pc:spChg chg="add">
          <ac:chgData name="Jeremy Law" userId="a72cef7b-bc9a-4d3f-9be5-af73c961bdce" providerId="ADAL" clId="{568EF24A-9796-4C76-B9B0-DB66B7F1C909}" dt="2021-10-14T09:19:50.124" v="6435" actId="26606"/>
          <ac:spMkLst>
            <pc:docMk/>
            <pc:sldMk cId="3819275704" sldId="278"/>
            <ac:spMk id="74" creationId="{94874638-CF15-4908-BC4B-4908744D0BAF}"/>
          </ac:spMkLst>
        </pc:spChg>
        <pc:spChg chg="add">
          <ac:chgData name="Jeremy Law" userId="a72cef7b-bc9a-4d3f-9be5-af73c961bdce" providerId="ADAL" clId="{568EF24A-9796-4C76-B9B0-DB66B7F1C909}" dt="2021-10-14T09:19:50.124" v="6435" actId="26606"/>
          <ac:spMkLst>
            <pc:docMk/>
            <pc:sldMk cId="3819275704" sldId="278"/>
            <ac:spMk id="76" creationId="{5F1B8348-CD6E-4561-A704-C232D9A2676D}"/>
          </ac:spMkLst>
        </pc:spChg>
        <pc:picChg chg="add del">
          <ac:chgData name="Jeremy Law" userId="a72cef7b-bc9a-4d3f-9be5-af73c961bdce" providerId="ADAL" clId="{568EF24A-9796-4C76-B9B0-DB66B7F1C909}" dt="2021-10-14T09:16:56.071" v="6415"/>
          <ac:picMkLst>
            <pc:docMk/>
            <pc:sldMk cId="3819275704" sldId="278"/>
            <ac:picMk id="1026" creationId="{A47631AA-49C5-413C-8AE5-98F8D6E8919F}"/>
          </ac:picMkLst>
        </pc:picChg>
        <pc:picChg chg="add mod">
          <ac:chgData name="Jeremy Law" userId="a72cef7b-bc9a-4d3f-9be5-af73c961bdce" providerId="ADAL" clId="{568EF24A-9796-4C76-B9B0-DB66B7F1C909}" dt="2021-10-14T09:19:59.044" v="6436" actId="14100"/>
          <ac:picMkLst>
            <pc:docMk/>
            <pc:sldMk cId="3819275704" sldId="278"/>
            <ac:picMk id="1027" creationId="{EF7BCC40-8B9A-4997-95CA-42BF370DBB0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444138"/>
            <a:ext cx="8915399" cy="1541416"/>
          </a:xfrm>
        </p:spPr>
        <p:txBody>
          <a:bodyPr>
            <a:normAutofit fontScale="90000"/>
          </a:bodyPr>
          <a:lstStyle/>
          <a:p>
            <a:r>
              <a:rPr lang="en-GB" dirty="0"/>
              <a:t>Building Flourishing Communities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3305631"/>
            <a:ext cx="8915399" cy="3138712"/>
          </a:xfrm>
        </p:spPr>
        <p:txBody>
          <a:bodyPr>
            <a:normAutofit/>
          </a:bodyPr>
          <a:lstStyle/>
          <a:p>
            <a:r>
              <a:rPr lang="en-GB" sz="2400" b="1" dirty="0"/>
              <a:t>Key Themes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dirty="0"/>
              <a:t>The Revd Dr Jeremy Law</a:t>
            </a:r>
          </a:p>
          <a:p>
            <a:r>
              <a:rPr lang="en-GB" dirty="0"/>
              <a:t>Dean of Chapel, Canterbury Christ Church University</a:t>
            </a:r>
          </a:p>
        </p:txBody>
      </p:sp>
    </p:spTree>
    <p:extLst>
      <p:ext uri="{BB962C8B-B14F-4D97-AF65-F5344CB8AC3E}">
        <p14:creationId xmlns:p14="http://schemas.microsoft.com/office/powerpoint/2010/main" val="3798858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3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62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3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1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3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5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7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1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5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7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9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0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31" name="Group 77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132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3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4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5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6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7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8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9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0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1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2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3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44" name="Rectangle 91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5" name="Freeform 11">
            <a:extLst>
              <a:ext uri="{FF2B5EF4-FFF2-40B4-BE49-F238E27FC236}">
                <a16:creationId xmlns:a16="http://schemas.microsoft.com/office/drawing/2014/main" id="{A57352BE-A213-4040-BE8E-D4A925AD9D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6" name="Rectangle 95">
            <a:extLst>
              <a:ext uri="{FF2B5EF4-FFF2-40B4-BE49-F238E27FC236}">
                <a16:creationId xmlns:a16="http://schemas.microsoft.com/office/drawing/2014/main" id="{39EE869B-085D-43B3-AED8-9B06556124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7" name="Rectangle 97">
            <a:extLst>
              <a:ext uri="{FF2B5EF4-FFF2-40B4-BE49-F238E27FC236}">
                <a16:creationId xmlns:a16="http://schemas.microsoft.com/office/drawing/2014/main" id="{C54E744A-A072-47AF-981A-37186176C2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8229600" cy="6858000"/>
          </a:xfrm>
          <a:prstGeom prst="rect">
            <a:avLst/>
          </a:prstGeom>
          <a:solidFill>
            <a:schemeClr val="tx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8" name="Picture 59" descr="Back shot of a row of graduates">
            <a:extLst>
              <a:ext uri="{FF2B5EF4-FFF2-40B4-BE49-F238E27FC236}">
                <a16:creationId xmlns:a16="http://schemas.microsoft.com/office/drawing/2014/main" id="{FF3E08AB-DA7F-278B-BE08-15900A0268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19" r="35214" b="-1"/>
          <a:stretch/>
        </p:blipFill>
        <p:spPr>
          <a:xfrm>
            <a:off x="8229598" y="10"/>
            <a:ext cx="3962401" cy="6857990"/>
          </a:xfrm>
          <a:prstGeom prst="rect">
            <a:avLst/>
          </a:prstGeom>
        </p:spPr>
      </p:pic>
      <p:sp>
        <p:nvSpPr>
          <p:cNvPr id="149" name="Freeform 5">
            <a:extLst>
              <a:ext uri="{FF2B5EF4-FFF2-40B4-BE49-F238E27FC236}">
                <a16:creationId xmlns:a16="http://schemas.microsoft.com/office/drawing/2014/main" id="{F0254341-1068-4FB7-8AEF-220C6EB41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867" y="787400"/>
            <a:ext cx="7145866" cy="77893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>
                <a:solidFill>
                  <a:srgbClr val="FEFFFF"/>
                </a:solidFill>
              </a:rPr>
              <a:t>Colleges/Universities are unique Communities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866" y="2032000"/>
            <a:ext cx="7145867" cy="3879222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buFont typeface="Wingdings 3" charset="2"/>
              <a:buChar char=""/>
            </a:pPr>
            <a:r>
              <a:rPr lang="en-US" dirty="0">
                <a:solidFill>
                  <a:srgbClr val="FEFFFF"/>
                </a:solidFill>
              </a:rPr>
              <a:t>A University community is one </a:t>
            </a:r>
            <a:r>
              <a:rPr lang="en-US" dirty="0" err="1">
                <a:solidFill>
                  <a:srgbClr val="FEFFFF"/>
                </a:solidFill>
              </a:rPr>
              <a:t>organised</a:t>
            </a:r>
            <a:r>
              <a:rPr lang="en-US" dirty="0">
                <a:solidFill>
                  <a:srgbClr val="FEFFFF"/>
                </a:solidFill>
              </a:rPr>
              <a:t> around a quest for what can best count as true - what is the current, and most authentic, account of reality.</a:t>
            </a:r>
          </a:p>
          <a:p>
            <a:pPr marL="285750" indent="-285750">
              <a:buFont typeface="Wingdings 3" charset="2"/>
              <a:buChar char=""/>
            </a:pPr>
            <a:r>
              <a:rPr lang="en-US" dirty="0">
                <a:solidFill>
                  <a:srgbClr val="FEFFFF"/>
                </a:solidFill>
              </a:rPr>
              <a:t> This makes it already, a kind of therapeutic community </a:t>
            </a:r>
          </a:p>
          <a:p>
            <a:pPr marL="285750" indent="-285750">
              <a:buFont typeface="Wingdings 3" charset="2"/>
              <a:buChar char=""/>
            </a:pPr>
            <a:r>
              <a:rPr lang="en-US" dirty="0">
                <a:solidFill>
                  <a:srgbClr val="FEFFFF"/>
                </a:solidFill>
              </a:rPr>
              <a:t>A community </a:t>
            </a:r>
            <a:r>
              <a:rPr lang="en-US" dirty="0" err="1">
                <a:solidFill>
                  <a:srgbClr val="FEFFFF"/>
                </a:solidFill>
              </a:rPr>
              <a:t>organised</a:t>
            </a:r>
            <a:r>
              <a:rPr lang="en-US" dirty="0">
                <a:solidFill>
                  <a:srgbClr val="FEFFFF"/>
                </a:solidFill>
              </a:rPr>
              <a:t> around development: stretching towards new understandings and practices. </a:t>
            </a:r>
          </a:p>
          <a:p>
            <a:pPr marL="285750" indent="-285750">
              <a:buFont typeface="Wingdings 3" charset="2"/>
              <a:buChar char=""/>
            </a:pPr>
            <a:r>
              <a:rPr lang="en-US" dirty="0">
                <a:solidFill>
                  <a:srgbClr val="FEFFFF"/>
                </a:solidFill>
              </a:rPr>
              <a:t>This is an inherently theological task, if God is understood as the highest reality. </a:t>
            </a:r>
          </a:p>
          <a:p>
            <a:pPr marL="285750" indent="-285750">
              <a:buFont typeface="Wingdings 3" charset="2"/>
              <a:buChar char=""/>
            </a:pPr>
            <a:r>
              <a:rPr lang="en-US" dirty="0">
                <a:solidFill>
                  <a:srgbClr val="FEFFFF"/>
                </a:solidFill>
              </a:rPr>
              <a:t>We live best when we live in open relationship with what is real (rather than an imagined fantasy).</a:t>
            </a:r>
          </a:p>
          <a:p>
            <a:pPr marL="285750" indent="-285750">
              <a:buFont typeface="Wingdings 3" charset="2"/>
              <a:buChar char=""/>
            </a:pPr>
            <a:endParaRPr lang="en-US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774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88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9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0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1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2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3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4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5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6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7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8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9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102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3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5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6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7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8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9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0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1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2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3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15" name="Rectangle 114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7" name="Freeform 11">
            <a:extLst>
              <a:ext uri="{FF2B5EF4-FFF2-40B4-BE49-F238E27FC236}">
                <a16:creationId xmlns:a16="http://schemas.microsoft.com/office/drawing/2014/main" id="{A57352BE-A213-4040-BE8E-D4A925AD9D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19" name="Rectangle 118">
            <a:extLst>
              <a:ext uri="{FF2B5EF4-FFF2-40B4-BE49-F238E27FC236}">
                <a16:creationId xmlns:a16="http://schemas.microsoft.com/office/drawing/2014/main" id="{39EE869B-085D-43B3-AED8-9B06556124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54E744A-A072-47AF-981A-37186176C2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8229600" cy="6858000"/>
          </a:xfrm>
          <a:prstGeom prst="rect">
            <a:avLst/>
          </a:prstGeom>
          <a:solidFill>
            <a:schemeClr val="tx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n illusion of swirling lines in black and white">
            <a:extLst>
              <a:ext uri="{FF2B5EF4-FFF2-40B4-BE49-F238E27FC236}">
                <a16:creationId xmlns:a16="http://schemas.microsoft.com/office/drawing/2014/main" id="{17981A0A-6F07-A7E7-886D-9B83D908EA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495" r="39938" b="-1"/>
          <a:stretch/>
        </p:blipFill>
        <p:spPr>
          <a:xfrm>
            <a:off x="8229598" y="10"/>
            <a:ext cx="3962401" cy="6857990"/>
          </a:xfrm>
          <a:prstGeom prst="rect">
            <a:avLst/>
          </a:prstGeom>
        </p:spPr>
      </p:pic>
      <p:sp>
        <p:nvSpPr>
          <p:cNvPr id="123" name="Freeform 5">
            <a:extLst>
              <a:ext uri="{FF2B5EF4-FFF2-40B4-BE49-F238E27FC236}">
                <a16:creationId xmlns:a16="http://schemas.microsoft.com/office/drawing/2014/main" id="{F0254341-1068-4FB7-8AEF-220C6EB41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867" y="787400"/>
            <a:ext cx="7145866" cy="77893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solidFill>
                  <a:srgbClr val="FEFFFF"/>
                </a:solidFill>
              </a:rPr>
              <a:t>Dimensions of Flourishing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866" y="2032000"/>
            <a:ext cx="7145867" cy="3879222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buFont typeface="Wingdings 3" charset="2"/>
              <a:buChar char=""/>
            </a:pPr>
            <a:r>
              <a:rPr lang="en-US" dirty="0">
                <a:solidFill>
                  <a:srgbClr val="FEFFFF"/>
                </a:solidFill>
              </a:rPr>
              <a:t>The way we teach (compassionate pedagogy) and the curriculum choices we make.</a:t>
            </a:r>
          </a:p>
          <a:p>
            <a:pPr marL="285750" indent="-285750">
              <a:buFont typeface="Wingdings 3" charset="2"/>
              <a:buChar char=""/>
            </a:pPr>
            <a:r>
              <a:rPr lang="en-US" dirty="0">
                <a:solidFill>
                  <a:srgbClr val="FEFFFF"/>
                </a:solidFill>
              </a:rPr>
              <a:t>The physical environment we create: buildings; gardens; social spaces; accommodation. Do they promote connections to others and the natural world? </a:t>
            </a:r>
          </a:p>
          <a:p>
            <a:pPr marL="285750" lvl="0" indent="-285750">
              <a:buFont typeface="Wingdings 3" charset="2"/>
              <a:buChar char=""/>
            </a:pPr>
            <a:r>
              <a:rPr lang="en-US" dirty="0">
                <a:solidFill>
                  <a:srgbClr val="FEFFFF"/>
                </a:solidFill>
              </a:rPr>
              <a:t>We need to encourage spontaneous social interactions (cafes, societies…).</a:t>
            </a:r>
          </a:p>
          <a:p>
            <a:pPr marL="285750" lvl="0" indent="-285750">
              <a:buFont typeface="Wingdings 3" charset="2"/>
              <a:buChar char=""/>
            </a:pPr>
            <a:r>
              <a:rPr lang="en-US" dirty="0">
                <a:solidFill>
                  <a:srgbClr val="FEFFFF"/>
                </a:solidFill>
              </a:rPr>
              <a:t>We need to creating a sense of belonging (overcoming isolation) – of being known.</a:t>
            </a:r>
          </a:p>
          <a:p>
            <a:pPr marL="285750" indent="-285750">
              <a:buFont typeface="Wingdings 3" charset="2"/>
              <a:buChar char=""/>
            </a:pPr>
            <a:r>
              <a:rPr lang="en-US" dirty="0">
                <a:solidFill>
                  <a:srgbClr val="FEFFFF"/>
                </a:solidFill>
              </a:rPr>
              <a:t>We need to make decisions in a way that takes seriously the views and wisdom of the community.</a:t>
            </a:r>
          </a:p>
          <a:p>
            <a:pPr>
              <a:buFont typeface="Wingdings 3" charset="2"/>
              <a:buChar char=""/>
            </a:pPr>
            <a:endParaRPr lang="en-US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8971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 11">
            <a:extLst>
              <a:ext uri="{FF2B5EF4-FFF2-40B4-BE49-F238E27FC236}">
                <a16:creationId xmlns:a16="http://schemas.microsoft.com/office/drawing/2014/main" id="{A57352BE-A213-4040-BE8E-D4A925AD9D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39EE869B-085D-43B3-AED8-9B06556124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54E744A-A072-47AF-981A-37186176C2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8229600" cy="6858000"/>
          </a:xfrm>
          <a:prstGeom prst="rect">
            <a:avLst/>
          </a:prstGeom>
          <a:solidFill>
            <a:schemeClr val="tx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n illusion of swirling lines in black and white">
            <a:extLst>
              <a:ext uri="{FF2B5EF4-FFF2-40B4-BE49-F238E27FC236}">
                <a16:creationId xmlns:a16="http://schemas.microsoft.com/office/drawing/2014/main" id="{44B11C68-18FD-213B-8C63-FA80176FE2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543" r="39890" b="-1"/>
          <a:stretch/>
        </p:blipFill>
        <p:spPr>
          <a:xfrm>
            <a:off x="8229598" y="10"/>
            <a:ext cx="3962401" cy="6857990"/>
          </a:xfrm>
          <a:prstGeom prst="rect">
            <a:avLst/>
          </a:prstGeom>
        </p:spPr>
      </p:pic>
      <p:sp>
        <p:nvSpPr>
          <p:cNvPr id="45" name="Freeform 5">
            <a:extLst>
              <a:ext uri="{FF2B5EF4-FFF2-40B4-BE49-F238E27FC236}">
                <a16:creationId xmlns:a16="http://schemas.microsoft.com/office/drawing/2014/main" id="{F0254341-1068-4FB7-8AEF-220C6EB41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867" y="787400"/>
            <a:ext cx="7145866" cy="77893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>
                <a:solidFill>
                  <a:srgbClr val="FEFFFF"/>
                </a:solidFill>
              </a:rPr>
              <a:t>Dimensions of Flourishing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866" y="2032000"/>
            <a:ext cx="7145867" cy="3879222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buFont typeface="Wingdings 3" charset="2"/>
              <a:buChar char=""/>
            </a:pPr>
            <a:r>
              <a:rPr lang="en-US" dirty="0">
                <a:solidFill>
                  <a:srgbClr val="FEFFFF"/>
                </a:solidFill>
              </a:rPr>
              <a:t>We need to give place to faith and spirituality – paying attention to present moment.  </a:t>
            </a:r>
          </a:p>
          <a:p>
            <a:pPr marL="285750" indent="-285750">
              <a:buFont typeface="Wingdings 3" charset="2"/>
              <a:buChar char=""/>
            </a:pPr>
            <a:r>
              <a:rPr lang="en-US" dirty="0">
                <a:solidFill>
                  <a:srgbClr val="FEFFFF"/>
                </a:solidFill>
              </a:rPr>
              <a:t>We need to give place to arts and creativity.</a:t>
            </a:r>
          </a:p>
          <a:p>
            <a:pPr marL="285750" indent="-285750">
              <a:buFont typeface="Wingdings 3" charset="2"/>
              <a:buChar char=""/>
            </a:pPr>
            <a:r>
              <a:rPr lang="en-US" dirty="0">
                <a:solidFill>
                  <a:srgbClr val="FEFFFF"/>
                </a:solidFill>
              </a:rPr>
              <a:t>We need to give place to sport and physical activity.</a:t>
            </a:r>
          </a:p>
          <a:p>
            <a:pPr marL="285750" indent="-285750">
              <a:buFont typeface="Wingdings 3" charset="2"/>
              <a:buChar char=""/>
            </a:pPr>
            <a:r>
              <a:rPr lang="en-US" dirty="0">
                <a:solidFill>
                  <a:srgbClr val="FEFFFF"/>
                </a:solidFill>
              </a:rPr>
              <a:t>We need to practice generosity to others (within and beyond the institution).</a:t>
            </a:r>
          </a:p>
          <a:p>
            <a:pPr marL="285750" indent="-285750">
              <a:buFont typeface="Wingdings 3" charset="2"/>
              <a:buChar char=""/>
            </a:pPr>
            <a:r>
              <a:rPr lang="en-US" dirty="0">
                <a:solidFill>
                  <a:srgbClr val="FEFFFF"/>
                </a:solidFill>
              </a:rPr>
              <a:t>And we need to be ready when things go wrong </a:t>
            </a:r>
            <a:r>
              <a:rPr lang="en-US">
                <a:solidFill>
                  <a:srgbClr val="FEFFFF"/>
                </a:solidFill>
              </a:rPr>
              <a:t>through support </a:t>
            </a:r>
            <a:r>
              <a:rPr lang="en-US" dirty="0">
                <a:solidFill>
                  <a:srgbClr val="FEFFFF"/>
                </a:solidFill>
              </a:rPr>
              <a:t>services: chaplaincy, mental health, disability, finance…</a:t>
            </a:r>
          </a:p>
          <a:p>
            <a:pPr>
              <a:buFont typeface="Wingdings 3" charset="2"/>
              <a:buChar char=""/>
            </a:pPr>
            <a:endParaRPr lang="en-US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645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E4ECDFECBAB346AED7382E8B3D93C5" ma:contentTypeVersion="13" ma:contentTypeDescription="Create a new document." ma:contentTypeScope="" ma:versionID="25f6356d9954016d7ea7b082bedf1495">
  <xsd:schema xmlns:xsd="http://www.w3.org/2001/XMLSchema" xmlns:xs="http://www.w3.org/2001/XMLSchema" xmlns:p="http://schemas.microsoft.com/office/2006/metadata/properties" xmlns:ns3="eadd192c-9020-417a-82e0-976a224aa8ff" xmlns:ns4="05bada4e-145d-48f0-b7d4-75d6adfb3e3d" targetNamespace="http://schemas.microsoft.com/office/2006/metadata/properties" ma:root="true" ma:fieldsID="a76a108b5870065759dbe9b5f53cf413" ns3:_="" ns4:_="">
    <xsd:import namespace="eadd192c-9020-417a-82e0-976a224aa8ff"/>
    <xsd:import namespace="05bada4e-145d-48f0-b7d4-75d6adfb3e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dd192c-9020-417a-82e0-976a224aa8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bada4e-145d-48f0-b7d4-75d6adfb3e3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4E91D0-6C85-415B-8671-E79EF2D2CF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dd192c-9020-417a-82e0-976a224aa8ff"/>
    <ds:schemaRef ds:uri="05bada4e-145d-48f0-b7d4-75d6adfb3e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2CC8AE-9B76-4AA0-A117-D630628218F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5bada4e-145d-48f0-b7d4-75d6adfb3e3d"/>
    <ds:schemaRef ds:uri="eadd192c-9020-417a-82e0-976a224aa8f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CE4F943-9FFA-426C-90D8-F5CA191BA2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281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Building Flourishing Communities </vt:lpstr>
      <vt:lpstr>Colleges/Universities are unique Communities</vt:lpstr>
      <vt:lpstr>Dimensions of Flourishing</vt:lpstr>
      <vt:lpstr>Dimensions of Flourishing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Flourishing Communities</dc:title>
  <dc:creator>Jeremy Law</dc:creator>
  <cp:lastModifiedBy>CUAC ID1</cp:lastModifiedBy>
  <cp:revision>2</cp:revision>
  <dcterms:created xsi:type="dcterms:W3CDTF">2022-04-22T13:00:18Z</dcterms:created>
  <dcterms:modified xsi:type="dcterms:W3CDTF">2022-05-03T15:54:31Z</dcterms:modified>
</cp:coreProperties>
</file>